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compatMode="1" saveSubsetFonts="1" autoCompressPictures="0">
  <p:sldMasterIdLst>
    <p:sldMasterId id="2147483648" r:id="rId1"/>
  </p:sldMasterIdLst>
  <p:notesMasterIdLst>
    <p:notesMasterId r:id="rId21"/>
  </p:notesMasterIdLst>
  <p:sldIdLst>
    <p:sldId id="294" r:id="rId2"/>
    <p:sldId id="295" r:id="rId3"/>
    <p:sldId id="298" r:id="rId4"/>
    <p:sldId id="296" r:id="rId5"/>
    <p:sldId id="305" r:id="rId6"/>
    <p:sldId id="297" r:id="rId7"/>
    <p:sldId id="307" r:id="rId8"/>
    <p:sldId id="306" r:id="rId9"/>
    <p:sldId id="302" r:id="rId10"/>
    <p:sldId id="299" r:id="rId11"/>
    <p:sldId id="291" r:id="rId12"/>
    <p:sldId id="293" r:id="rId13"/>
    <p:sldId id="301" r:id="rId14"/>
    <p:sldId id="292" r:id="rId15"/>
    <p:sldId id="289" r:id="rId16"/>
    <p:sldId id="290" r:id="rId17"/>
    <p:sldId id="303" r:id="rId18"/>
    <p:sldId id="304" r:id="rId19"/>
    <p:sldId id="300" r:id="rId20"/>
  </p:sldIdLst>
  <p:sldSz cx="12192000" cy="6858000"/>
  <p:notesSz cx="6797675" cy="9926638"/>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aura Taylor" initial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836" autoAdjust="0"/>
    <p:restoredTop sz="94684"/>
  </p:normalViewPr>
  <p:slideViewPr>
    <p:cSldViewPr snapToGrid="0" snapToObjects="1">
      <p:cViewPr varScale="1">
        <p:scale>
          <a:sx n="106" d="100"/>
          <a:sy n="106" d="100"/>
        </p:scale>
        <p:origin x="496" y="176"/>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4790980-0FC4-C558-2C76-F43A9FE7A429}"/>
              </a:ext>
            </a:extLst>
          </p:cNvPr>
          <p:cNvSpPr>
            <a:spLocks noGrp="1"/>
          </p:cNvSpPr>
          <p:nvPr>
            <p:ph type="hdr" sz="quarter"/>
          </p:nvPr>
        </p:nvSpPr>
        <p:spPr>
          <a:xfrm>
            <a:off x="0" y="0"/>
            <a:ext cx="2946400" cy="498475"/>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D42EE85A-9229-E699-01E3-EB850BFE1040}"/>
              </a:ext>
            </a:extLst>
          </p:cNvPr>
          <p:cNvSpPr>
            <a:spLocks noGrp="1"/>
          </p:cNvSpPr>
          <p:nvPr>
            <p:ph type="dt" idx="1"/>
          </p:nvPr>
        </p:nvSpPr>
        <p:spPr>
          <a:xfrm>
            <a:off x="3849688" y="0"/>
            <a:ext cx="2946400" cy="498475"/>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3B813CD-A78E-774F-BDC4-E7E4CFB60169}" type="datetimeFigureOut">
              <a:rPr lang="en-GB"/>
              <a:pPr>
                <a:defRPr/>
              </a:pPr>
              <a:t>24/04/2024</a:t>
            </a:fld>
            <a:endParaRPr lang="en-GB"/>
          </a:p>
        </p:txBody>
      </p:sp>
      <p:sp>
        <p:nvSpPr>
          <p:cNvPr id="4" name="Slide Image Placeholder 3">
            <a:extLst>
              <a:ext uri="{FF2B5EF4-FFF2-40B4-BE49-F238E27FC236}">
                <a16:creationId xmlns:a16="http://schemas.microsoft.com/office/drawing/2014/main" id="{5C5F762B-3FAC-D7F5-F059-02CF39148ABC}"/>
              </a:ext>
            </a:extLst>
          </p:cNvPr>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B0D8BD00-D28B-AF8B-198A-5B1C3D62D6B9}"/>
              </a:ext>
            </a:extLst>
          </p:cNvPr>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C225EFC0-36A8-B82B-7E2F-3A1A6ADC6B7F}"/>
              </a:ext>
            </a:extLst>
          </p:cNvPr>
          <p:cNvSpPr>
            <a:spLocks noGrp="1"/>
          </p:cNvSpPr>
          <p:nvPr>
            <p:ph type="ftr" sz="quarter" idx="4"/>
          </p:nvPr>
        </p:nvSpPr>
        <p:spPr>
          <a:xfrm>
            <a:off x="0" y="9428163"/>
            <a:ext cx="2946400" cy="49847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3C6C013E-6F0D-EB87-3F98-7551F830C26C}"/>
              </a:ext>
            </a:extLst>
          </p:cNvPr>
          <p:cNvSpPr>
            <a:spLocks noGrp="1"/>
          </p:cNvSpPr>
          <p:nvPr>
            <p:ph type="sldNum" sz="quarter" idx="5"/>
          </p:nvPr>
        </p:nvSpPr>
        <p:spPr>
          <a:xfrm>
            <a:off x="3849688" y="9428163"/>
            <a:ext cx="2946400" cy="498475"/>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AC21362F-E72B-D144-81B9-6903202E374E}"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595D5-CF22-5B4E-80BF-E721D02017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A171C7E-B520-2545-8501-0493C170E92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0F8B27E-7DCF-43D3-2579-E7B6342E8BB0}"/>
              </a:ext>
            </a:extLst>
          </p:cNvPr>
          <p:cNvSpPr>
            <a:spLocks noGrp="1"/>
          </p:cNvSpPr>
          <p:nvPr>
            <p:ph type="dt" sz="half" idx="10"/>
          </p:nvPr>
        </p:nvSpPr>
        <p:spPr/>
        <p:txBody>
          <a:bodyPr/>
          <a:lstStyle>
            <a:lvl1pPr>
              <a:defRPr/>
            </a:lvl1pPr>
          </a:lstStyle>
          <a:p>
            <a:pPr>
              <a:defRPr/>
            </a:pPr>
            <a:fld id="{5F289A12-DA8E-274D-8E6F-F8069A0DB77D}" type="datetime1">
              <a:rPr lang="en-US"/>
              <a:pPr>
                <a:defRPr/>
              </a:pPr>
              <a:t>4/24/24</a:t>
            </a:fld>
            <a:endParaRPr lang="en-US"/>
          </a:p>
        </p:txBody>
      </p:sp>
      <p:sp>
        <p:nvSpPr>
          <p:cNvPr id="5" name="Footer Placeholder 4">
            <a:extLst>
              <a:ext uri="{FF2B5EF4-FFF2-40B4-BE49-F238E27FC236}">
                <a16:creationId xmlns:a16="http://schemas.microsoft.com/office/drawing/2014/main" id="{204909BE-4B4A-E3B5-934C-B2760BEA8D7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5B7C130-D5E0-1837-161C-8BA9A1A87F1D}"/>
              </a:ext>
            </a:extLst>
          </p:cNvPr>
          <p:cNvSpPr>
            <a:spLocks noGrp="1"/>
          </p:cNvSpPr>
          <p:nvPr>
            <p:ph type="sldNum" sz="quarter" idx="12"/>
          </p:nvPr>
        </p:nvSpPr>
        <p:spPr/>
        <p:txBody>
          <a:bodyPr/>
          <a:lstStyle>
            <a:lvl1pPr>
              <a:defRPr/>
            </a:lvl1pPr>
          </a:lstStyle>
          <a:p>
            <a:fld id="{C5562B2F-9CFD-D449-9DE1-3A9CF60E7900}" type="slidenum">
              <a:rPr lang="en-US" altLang="en-US"/>
              <a:pPr/>
              <a:t>‹#›</a:t>
            </a:fld>
            <a:endParaRPr lang="en-US" altLang="en-US"/>
          </a:p>
        </p:txBody>
      </p:sp>
    </p:spTree>
    <p:extLst>
      <p:ext uri="{BB962C8B-B14F-4D97-AF65-F5344CB8AC3E}">
        <p14:creationId xmlns:p14="http://schemas.microsoft.com/office/powerpoint/2010/main" val="2290051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68D8C8-645D-7B4A-8CC1-661699837ED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D449926-FE9E-8545-8EF0-31F68A810A2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72DC02-F6D8-BE4D-9D02-E97CF1204F52}"/>
              </a:ext>
            </a:extLst>
          </p:cNvPr>
          <p:cNvSpPr>
            <a:spLocks noGrp="1"/>
          </p:cNvSpPr>
          <p:nvPr>
            <p:ph type="dt" sz="half" idx="10"/>
          </p:nvPr>
        </p:nvSpPr>
        <p:spPr/>
        <p:txBody>
          <a:bodyPr/>
          <a:lstStyle>
            <a:lvl1pPr>
              <a:defRPr/>
            </a:lvl1pPr>
          </a:lstStyle>
          <a:p>
            <a:pPr>
              <a:defRPr/>
            </a:pPr>
            <a:fld id="{3B01B5B0-705E-DC48-8121-56F9230EBC53}" type="datetime1">
              <a:rPr lang="en-US"/>
              <a:pPr>
                <a:defRPr/>
              </a:pPr>
              <a:t>4/24/24</a:t>
            </a:fld>
            <a:endParaRPr lang="en-US"/>
          </a:p>
        </p:txBody>
      </p:sp>
      <p:sp>
        <p:nvSpPr>
          <p:cNvPr id="5" name="Footer Placeholder 4">
            <a:extLst>
              <a:ext uri="{FF2B5EF4-FFF2-40B4-BE49-F238E27FC236}">
                <a16:creationId xmlns:a16="http://schemas.microsoft.com/office/drawing/2014/main" id="{0D2C0C20-4433-B513-A96F-87AC3FFF5197}"/>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9CB0479-1ED6-32FB-91B9-ABBF4737F86B}"/>
              </a:ext>
            </a:extLst>
          </p:cNvPr>
          <p:cNvSpPr>
            <a:spLocks noGrp="1"/>
          </p:cNvSpPr>
          <p:nvPr>
            <p:ph type="sldNum" sz="quarter" idx="12"/>
          </p:nvPr>
        </p:nvSpPr>
        <p:spPr/>
        <p:txBody>
          <a:bodyPr/>
          <a:lstStyle>
            <a:lvl1pPr>
              <a:defRPr/>
            </a:lvl1pPr>
          </a:lstStyle>
          <a:p>
            <a:fld id="{FE28D378-6F9F-F042-866F-67C22431AE33}" type="slidenum">
              <a:rPr lang="en-US" altLang="en-US"/>
              <a:pPr/>
              <a:t>‹#›</a:t>
            </a:fld>
            <a:endParaRPr lang="en-US" altLang="en-US"/>
          </a:p>
        </p:txBody>
      </p:sp>
    </p:spTree>
    <p:extLst>
      <p:ext uri="{BB962C8B-B14F-4D97-AF65-F5344CB8AC3E}">
        <p14:creationId xmlns:p14="http://schemas.microsoft.com/office/powerpoint/2010/main" val="3120988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1BBE6-83B6-3B47-BD17-3AE11E21541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40827D8-7E63-5C46-99A0-5F72B78D802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37F484F-E346-C1EE-971B-1EBFE9E3FC51}"/>
              </a:ext>
            </a:extLst>
          </p:cNvPr>
          <p:cNvSpPr>
            <a:spLocks noGrp="1"/>
          </p:cNvSpPr>
          <p:nvPr>
            <p:ph type="dt" sz="half" idx="10"/>
          </p:nvPr>
        </p:nvSpPr>
        <p:spPr/>
        <p:txBody>
          <a:bodyPr/>
          <a:lstStyle>
            <a:lvl1pPr>
              <a:defRPr/>
            </a:lvl1pPr>
          </a:lstStyle>
          <a:p>
            <a:pPr>
              <a:defRPr/>
            </a:pPr>
            <a:fld id="{582A27CE-682E-954F-9AF4-BB442AC306FF}" type="datetime1">
              <a:rPr lang="en-US"/>
              <a:pPr>
                <a:defRPr/>
              </a:pPr>
              <a:t>4/24/24</a:t>
            </a:fld>
            <a:endParaRPr lang="en-US"/>
          </a:p>
        </p:txBody>
      </p:sp>
      <p:sp>
        <p:nvSpPr>
          <p:cNvPr id="5" name="Footer Placeholder 4">
            <a:extLst>
              <a:ext uri="{FF2B5EF4-FFF2-40B4-BE49-F238E27FC236}">
                <a16:creationId xmlns:a16="http://schemas.microsoft.com/office/drawing/2014/main" id="{4270BE9A-A743-7839-66EE-003678DE887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62741DC0-764E-4714-D8E3-549D6690B557}"/>
              </a:ext>
            </a:extLst>
          </p:cNvPr>
          <p:cNvSpPr>
            <a:spLocks noGrp="1"/>
          </p:cNvSpPr>
          <p:nvPr>
            <p:ph type="sldNum" sz="quarter" idx="12"/>
          </p:nvPr>
        </p:nvSpPr>
        <p:spPr/>
        <p:txBody>
          <a:bodyPr/>
          <a:lstStyle>
            <a:lvl1pPr>
              <a:defRPr/>
            </a:lvl1pPr>
          </a:lstStyle>
          <a:p>
            <a:fld id="{4EB4CF3A-6885-8648-BDCD-6B602439C656}" type="slidenum">
              <a:rPr lang="en-US" altLang="en-US"/>
              <a:pPr/>
              <a:t>‹#›</a:t>
            </a:fld>
            <a:endParaRPr lang="en-US" altLang="en-US"/>
          </a:p>
        </p:txBody>
      </p:sp>
    </p:spTree>
    <p:extLst>
      <p:ext uri="{BB962C8B-B14F-4D97-AF65-F5344CB8AC3E}">
        <p14:creationId xmlns:p14="http://schemas.microsoft.com/office/powerpoint/2010/main" val="37006265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12CC38-2866-664D-9C89-3B496984790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DB7FE5D-8D7C-3047-929D-BB11A5F1FDC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D08A34D-1C1A-3F4A-95E1-92FEB25CB27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B76BB089-0F5F-E6D8-34D5-56C7E3D65603}"/>
              </a:ext>
            </a:extLst>
          </p:cNvPr>
          <p:cNvSpPr>
            <a:spLocks noGrp="1"/>
          </p:cNvSpPr>
          <p:nvPr>
            <p:ph type="dt" sz="half" idx="10"/>
          </p:nvPr>
        </p:nvSpPr>
        <p:spPr/>
        <p:txBody>
          <a:bodyPr/>
          <a:lstStyle>
            <a:lvl1pPr>
              <a:defRPr/>
            </a:lvl1pPr>
          </a:lstStyle>
          <a:p>
            <a:pPr>
              <a:defRPr/>
            </a:pPr>
            <a:fld id="{2475865C-3F21-314A-9EA3-74E9B81A503E}" type="datetime1">
              <a:rPr lang="en-US"/>
              <a:pPr>
                <a:defRPr/>
              </a:pPr>
              <a:t>4/24/24</a:t>
            </a:fld>
            <a:endParaRPr lang="en-US"/>
          </a:p>
        </p:txBody>
      </p:sp>
      <p:sp>
        <p:nvSpPr>
          <p:cNvPr id="6" name="Footer Placeholder 4">
            <a:extLst>
              <a:ext uri="{FF2B5EF4-FFF2-40B4-BE49-F238E27FC236}">
                <a16:creationId xmlns:a16="http://schemas.microsoft.com/office/drawing/2014/main" id="{F4BF33BC-4DA1-9B81-78E0-CE6B522B4AB4}"/>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D10C14E5-75CB-177D-E616-4084302A0DBA}"/>
              </a:ext>
            </a:extLst>
          </p:cNvPr>
          <p:cNvSpPr>
            <a:spLocks noGrp="1"/>
          </p:cNvSpPr>
          <p:nvPr>
            <p:ph type="sldNum" sz="quarter" idx="12"/>
          </p:nvPr>
        </p:nvSpPr>
        <p:spPr/>
        <p:txBody>
          <a:bodyPr/>
          <a:lstStyle>
            <a:lvl1pPr>
              <a:defRPr/>
            </a:lvl1pPr>
          </a:lstStyle>
          <a:p>
            <a:fld id="{33E6AAA8-0ACD-2D4A-BB4E-BB7FE858FE8F}" type="slidenum">
              <a:rPr lang="en-US" altLang="en-US"/>
              <a:pPr/>
              <a:t>‹#›</a:t>
            </a:fld>
            <a:endParaRPr lang="en-US" altLang="en-US"/>
          </a:p>
        </p:txBody>
      </p:sp>
    </p:spTree>
    <p:extLst>
      <p:ext uri="{BB962C8B-B14F-4D97-AF65-F5344CB8AC3E}">
        <p14:creationId xmlns:p14="http://schemas.microsoft.com/office/powerpoint/2010/main" val="23407384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1CC19-B2FC-2848-ADE2-4F5C4D5F85C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BE2A218-45A6-8341-BEFC-661187F210B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373DB10-99AC-5A45-AF28-AFB2BE129E0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45B2F78-D4D7-5743-82DF-522C0837D11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1BEB4FF-3B6B-D940-B6E2-89C5C22CAC1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DF67A836-ABA7-8F9F-F5DF-42FCB2CA6606}"/>
              </a:ext>
            </a:extLst>
          </p:cNvPr>
          <p:cNvSpPr>
            <a:spLocks noGrp="1"/>
          </p:cNvSpPr>
          <p:nvPr>
            <p:ph type="dt" sz="half" idx="10"/>
          </p:nvPr>
        </p:nvSpPr>
        <p:spPr/>
        <p:txBody>
          <a:bodyPr/>
          <a:lstStyle>
            <a:lvl1pPr>
              <a:defRPr/>
            </a:lvl1pPr>
          </a:lstStyle>
          <a:p>
            <a:pPr>
              <a:defRPr/>
            </a:pPr>
            <a:fld id="{03D20560-1C5C-B343-A285-0842EE9E9863}" type="datetime1">
              <a:rPr lang="en-US"/>
              <a:pPr>
                <a:defRPr/>
              </a:pPr>
              <a:t>4/24/24</a:t>
            </a:fld>
            <a:endParaRPr lang="en-US"/>
          </a:p>
        </p:txBody>
      </p:sp>
      <p:sp>
        <p:nvSpPr>
          <p:cNvPr id="8" name="Footer Placeholder 4">
            <a:extLst>
              <a:ext uri="{FF2B5EF4-FFF2-40B4-BE49-F238E27FC236}">
                <a16:creationId xmlns:a16="http://schemas.microsoft.com/office/drawing/2014/main" id="{7CBEEF25-1F7B-8CFF-D891-7C3462F7D4D9}"/>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CF970A60-6E1E-6AE0-B0A1-2410943318EE}"/>
              </a:ext>
            </a:extLst>
          </p:cNvPr>
          <p:cNvSpPr>
            <a:spLocks noGrp="1"/>
          </p:cNvSpPr>
          <p:nvPr>
            <p:ph type="sldNum" sz="quarter" idx="12"/>
          </p:nvPr>
        </p:nvSpPr>
        <p:spPr/>
        <p:txBody>
          <a:bodyPr/>
          <a:lstStyle>
            <a:lvl1pPr>
              <a:defRPr/>
            </a:lvl1pPr>
          </a:lstStyle>
          <a:p>
            <a:fld id="{89132F24-8683-5C40-A180-7E5AD65EC351}" type="slidenum">
              <a:rPr lang="en-US" altLang="en-US"/>
              <a:pPr/>
              <a:t>‹#›</a:t>
            </a:fld>
            <a:endParaRPr lang="en-US" altLang="en-US"/>
          </a:p>
        </p:txBody>
      </p:sp>
    </p:spTree>
    <p:extLst>
      <p:ext uri="{BB962C8B-B14F-4D97-AF65-F5344CB8AC3E}">
        <p14:creationId xmlns:p14="http://schemas.microsoft.com/office/powerpoint/2010/main" val="36235863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25EDE4-DD8E-1E45-BEDE-E908F5639D26}"/>
              </a:ext>
            </a:extLst>
          </p:cNvPr>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736A28FE-D295-390B-1F9C-68A8874F06C8}"/>
              </a:ext>
            </a:extLst>
          </p:cNvPr>
          <p:cNvSpPr>
            <a:spLocks noGrp="1"/>
          </p:cNvSpPr>
          <p:nvPr>
            <p:ph type="dt" sz="half" idx="10"/>
          </p:nvPr>
        </p:nvSpPr>
        <p:spPr/>
        <p:txBody>
          <a:bodyPr/>
          <a:lstStyle>
            <a:lvl1pPr>
              <a:defRPr/>
            </a:lvl1pPr>
          </a:lstStyle>
          <a:p>
            <a:pPr>
              <a:defRPr/>
            </a:pPr>
            <a:fld id="{E5EB6049-4A1B-0944-9300-BB843D6358B2}" type="datetime1">
              <a:rPr lang="en-US"/>
              <a:pPr>
                <a:defRPr/>
              </a:pPr>
              <a:t>4/24/24</a:t>
            </a:fld>
            <a:endParaRPr lang="en-US"/>
          </a:p>
        </p:txBody>
      </p:sp>
      <p:sp>
        <p:nvSpPr>
          <p:cNvPr id="4" name="Footer Placeholder 4">
            <a:extLst>
              <a:ext uri="{FF2B5EF4-FFF2-40B4-BE49-F238E27FC236}">
                <a16:creationId xmlns:a16="http://schemas.microsoft.com/office/drawing/2014/main" id="{CAD4F752-02D5-489B-1918-BB5190DE5496}"/>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E2D5F3A-51FF-C568-38BF-9D9ABB888C30}"/>
              </a:ext>
            </a:extLst>
          </p:cNvPr>
          <p:cNvSpPr>
            <a:spLocks noGrp="1"/>
          </p:cNvSpPr>
          <p:nvPr>
            <p:ph type="sldNum" sz="quarter" idx="12"/>
          </p:nvPr>
        </p:nvSpPr>
        <p:spPr/>
        <p:txBody>
          <a:bodyPr/>
          <a:lstStyle>
            <a:lvl1pPr>
              <a:defRPr/>
            </a:lvl1pPr>
          </a:lstStyle>
          <a:p>
            <a:fld id="{AA6EAA49-5830-A547-AF2F-E522C91F3F15}" type="slidenum">
              <a:rPr lang="en-US" altLang="en-US"/>
              <a:pPr/>
              <a:t>‹#›</a:t>
            </a:fld>
            <a:endParaRPr lang="en-US" altLang="en-US"/>
          </a:p>
        </p:txBody>
      </p:sp>
    </p:spTree>
    <p:extLst>
      <p:ext uri="{BB962C8B-B14F-4D97-AF65-F5344CB8AC3E}">
        <p14:creationId xmlns:p14="http://schemas.microsoft.com/office/powerpoint/2010/main" val="1665960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6F65DAB8-7C00-C8B1-2CB1-1B1E572E4000}"/>
              </a:ext>
            </a:extLst>
          </p:cNvPr>
          <p:cNvSpPr>
            <a:spLocks noGrp="1"/>
          </p:cNvSpPr>
          <p:nvPr>
            <p:ph type="dt" sz="half" idx="10"/>
          </p:nvPr>
        </p:nvSpPr>
        <p:spPr/>
        <p:txBody>
          <a:bodyPr/>
          <a:lstStyle>
            <a:lvl1pPr>
              <a:defRPr/>
            </a:lvl1pPr>
          </a:lstStyle>
          <a:p>
            <a:pPr>
              <a:defRPr/>
            </a:pPr>
            <a:fld id="{DF928C93-385E-0840-A4B7-FB9DC453D3C9}" type="datetime1">
              <a:rPr lang="en-US"/>
              <a:pPr>
                <a:defRPr/>
              </a:pPr>
              <a:t>4/24/24</a:t>
            </a:fld>
            <a:endParaRPr lang="en-US"/>
          </a:p>
        </p:txBody>
      </p:sp>
      <p:sp>
        <p:nvSpPr>
          <p:cNvPr id="3" name="Footer Placeholder 4">
            <a:extLst>
              <a:ext uri="{FF2B5EF4-FFF2-40B4-BE49-F238E27FC236}">
                <a16:creationId xmlns:a16="http://schemas.microsoft.com/office/drawing/2014/main" id="{175C1D1E-BFA8-6EF3-D535-5DA8B67500AA}"/>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6C853354-898A-BC6D-13EE-D0C3F0C2618C}"/>
              </a:ext>
            </a:extLst>
          </p:cNvPr>
          <p:cNvSpPr>
            <a:spLocks noGrp="1"/>
          </p:cNvSpPr>
          <p:nvPr>
            <p:ph type="sldNum" sz="quarter" idx="12"/>
          </p:nvPr>
        </p:nvSpPr>
        <p:spPr/>
        <p:txBody>
          <a:bodyPr/>
          <a:lstStyle>
            <a:lvl1pPr>
              <a:defRPr/>
            </a:lvl1pPr>
          </a:lstStyle>
          <a:p>
            <a:fld id="{3F96A950-9FA9-8845-A6C2-95D9D9A7D8C3}" type="slidenum">
              <a:rPr lang="en-US" altLang="en-US"/>
              <a:pPr/>
              <a:t>‹#›</a:t>
            </a:fld>
            <a:endParaRPr lang="en-US" altLang="en-US"/>
          </a:p>
        </p:txBody>
      </p:sp>
    </p:spTree>
    <p:extLst>
      <p:ext uri="{BB962C8B-B14F-4D97-AF65-F5344CB8AC3E}">
        <p14:creationId xmlns:p14="http://schemas.microsoft.com/office/powerpoint/2010/main" val="3368559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15FD2-A2A1-6546-AA3A-E1EF1AD0E81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A2549C6-6B60-ED44-95E7-68FE9E8E7D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F698B5D-F4A8-9C45-B8C3-4F0BA4F0184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C6237C7B-88EC-A4BD-10A9-CCA277DEA981}"/>
              </a:ext>
            </a:extLst>
          </p:cNvPr>
          <p:cNvSpPr>
            <a:spLocks noGrp="1"/>
          </p:cNvSpPr>
          <p:nvPr>
            <p:ph type="dt" sz="half" idx="10"/>
          </p:nvPr>
        </p:nvSpPr>
        <p:spPr/>
        <p:txBody>
          <a:bodyPr/>
          <a:lstStyle>
            <a:lvl1pPr>
              <a:defRPr/>
            </a:lvl1pPr>
          </a:lstStyle>
          <a:p>
            <a:pPr>
              <a:defRPr/>
            </a:pPr>
            <a:fld id="{D6B8F558-930E-9A4C-88C3-E78625CECC84}" type="datetime1">
              <a:rPr lang="en-US"/>
              <a:pPr>
                <a:defRPr/>
              </a:pPr>
              <a:t>4/24/24</a:t>
            </a:fld>
            <a:endParaRPr lang="en-US"/>
          </a:p>
        </p:txBody>
      </p:sp>
      <p:sp>
        <p:nvSpPr>
          <p:cNvPr id="6" name="Footer Placeholder 4">
            <a:extLst>
              <a:ext uri="{FF2B5EF4-FFF2-40B4-BE49-F238E27FC236}">
                <a16:creationId xmlns:a16="http://schemas.microsoft.com/office/drawing/2014/main" id="{995E404E-77F2-FF04-62A5-956C89900B6C}"/>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7AA19638-7C26-4E83-3981-80C284586941}"/>
              </a:ext>
            </a:extLst>
          </p:cNvPr>
          <p:cNvSpPr>
            <a:spLocks noGrp="1"/>
          </p:cNvSpPr>
          <p:nvPr>
            <p:ph type="sldNum" sz="quarter" idx="12"/>
          </p:nvPr>
        </p:nvSpPr>
        <p:spPr/>
        <p:txBody>
          <a:bodyPr/>
          <a:lstStyle>
            <a:lvl1pPr>
              <a:defRPr/>
            </a:lvl1pPr>
          </a:lstStyle>
          <a:p>
            <a:fld id="{7A078955-F269-9645-B041-7429339D5105}" type="slidenum">
              <a:rPr lang="en-US" altLang="en-US"/>
              <a:pPr/>
              <a:t>‹#›</a:t>
            </a:fld>
            <a:endParaRPr lang="en-US" altLang="en-US"/>
          </a:p>
        </p:txBody>
      </p:sp>
    </p:spTree>
    <p:extLst>
      <p:ext uri="{BB962C8B-B14F-4D97-AF65-F5344CB8AC3E}">
        <p14:creationId xmlns:p14="http://schemas.microsoft.com/office/powerpoint/2010/main" val="2878301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652157-0BC2-A544-98D6-ACDAC9782A2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78E795A-61A0-4B4D-9DD6-BB2BF5CB1161}"/>
              </a:ext>
            </a:extLst>
          </p:cNvPr>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a:extLst>
              <a:ext uri="{FF2B5EF4-FFF2-40B4-BE49-F238E27FC236}">
                <a16:creationId xmlns:a16="http://schemas.microsoft.com/office/drawing/2014/main" id="{A49A7C84-5E20-564B-8DB2-150CDD1437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9BE23F7C-921F-94F3-476A-B9851729A24F}"/>
              </a:ext>
            </a:extLst>
          </p:cNvPr>
          <p:cNvSpPr>
            <a:spLocks noGrp="1"/>
          </p:cNvSpPr>
          <p:nvPr>
            <p:ph type="dt" sz="half" idx="10"/>
          </p:nvPr>
        </p:nvSpPr>
        <p:spPr/>
        <p:txBody>
          <a:bodyPr/>
          <a:lstStyle>
            <a:lvl1pPr>
              <a:defRPr/>
            </a:lvl1pPr>
          </a:lstStyle>
          <a:p>
            <a:pPr>
              <a:defRPr/>
            </a:pPr>
            <a:fld id="{60DBCDD9-A668-E444-BEC6-32C201A4A9FB}" type="datetime1">
              <a:rPr lang="en-US"/>
              <a:pPr>
                <a:defRPr/>
              </a:pPr>
              <a:t>4/24/24</a:t>
            </a:fld>
            <a:endParaRPr lang="en-US"/>
          </a:p>
        </p:txBody>
      </p:sp>
      <p:sp>
        <p:nvSpPr>
          <p:cNvPr id="6" name="Footer Placeholder 4">
            <a:extLst>
              <a:ext uri="{FF2B5EF4-FFF2-40B4-BE49-F238E27FC236}">
                <a16:creationId xmlns:a16="http://schemas.microsoft.com/office/drawing/2014/main" id="{FFD9F6C1-48A5-6760-AA65-723463609CBE}"/>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BA62161F-E8A0-03FE-7F7D-2515AFC50BDE}"/>
              </a:ext>
            </a:extLst>
          </p:cNvPr>
          <p:cNvSpPr>
            <a:spLocks noGrp="1"/>
          </p:cNvSpPr>
          <p:nvPr>
            <p:ph type="sldNum" sz="quarter" idx="12"/>
          </p:nvPr>
        </p:nvSpPr>
        <p:spPr/>
        <p:txBody>
          <a:bodyPr/>
          <a:lstStyle>
            <a:lvl1pPr>
              <a:defRPr/>
            </a:lvl1pPr>
          </a:lstStyle>
          <a:p>
            <a:fld id="{645C1DC2-2DFA-AD43-8CAD-113AE5C6D0FA}" type="slidenum">
              <a:rPr lang="en-US" altLang="en-US"/>
              <a:pPr/>
              <a:t>‹#›</a:t>
            </a:fld>
            <a:endParaRPr lang="en-US" altLang="en-US"/>
          </a:p>
        </p:txBody>
      </p:sp>
    </p:spTree>
    <p:extLst>
      <p:ext uri="{BB962C8B-B14F-4D97-AF65-F5344CB8AC3E}">
        <p14:creationId xmlns:p14="http://schemas.microsoft.com/office/powerpoint/2010/main" val="31863666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C99A6-1CBB-E34F-B1ED-4FC84E1D08F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28BAAB4-CD70-1649-8668-99681118F7D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31E03C-82D0-F6C0-40CD-CEC24458469C}"/>
              </a:ext>
            </a:extLst>
          </p:cNvPr>
          <p:cNvSpPr>
            <a:spLocks noGrp="1"/>
          </p:cNvSpPr>
          <p:nvPr>
            <p:ph type="dt" sz="half" idx="10"/>
          </p:nvPr>
        </p:nvSpPr>
        <p:spPr/>
        <p:txBody>
          <a:bodyPr/>
          <a:lstStyle>
            <a:lvl1pPr>
              <a:defRPr/>
            </a:lvl1pPr>
          </a:lstStyle>
          <a:p>
            <a:pPr>
              <a:defRPr/>
            </a:pPr>
            <a:fld id="{0FD4B356-C179-8641-AD80-8F0B9F12E0BE}" type="datetime1">
              <a:rPr lang="en-US"/>
              <a:pPr>
                <a:defRPr/>
              </a:pPr>
              <a:t>4/24/24</a:t>
            </a:fld>
            <a:endParaRPr lang="en-US"/>
          </a:p>
        </p:txBody>
      </p:sp>
      <p:sp>
        <p:nvSpPr>
          <p:cNvPr id="5" name="Footer Placeholder 4">
            <a:extLst>
              <a:ext uri="{FF2B5EF4-FFF2-40B4-BE49-F238E27FC236}">
                <a16:creationId xmlns:a16="http://schemas.microsoft.com/office/drawing/2014/main" id="{57A15D81-E690-603A-65AF-175224F70DD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3146A94-7292-AFF2-5779-16AAE2405D89}"/>
              </a:ext>
            </a:extLst>
          </p:cNvPr>
          <p:cNvSpPr>
            <a:spLocks noGrp="1"/>
          </p:cNvSpPr>
          <p:nvPr>
            <p:ph type="sldNum" sz="quarter" idx="12"/>
          </p:nvPr>
        </p:nvSpPr>
        <p:spPr/>
        <p:txBody>
          <a:bodyPr/>
          <a:lstStyle>
            <a:lvl1pPr>
              <a:defRPr/>
            </a:lvl1pPr>
          </a:lstStyle>
          <a:p>
            <a:fld id="{935DE377-5275-8C44-A749-E0838682D811}" type="slidenum">
              <a:rPr lang="en-US" altLang="en-US"/>
              <a:pPr/>
              <a:t>‹#›</a:t>
            </a:fld>
            <a:endParaRPr lang="en-US" altLang="en-US"/>
          </a:p>
        </p:txBody>
      </p:sp>
    </p:spTree>
    <p:extLst>
      <p:ext uri="{BB962C8B-B14F-4D97-AF65-F5344CB8AC3E}">
        <p14:creationId xmlns:p14="http://schemas.microsoft.com/office/powerpoint/2010/main" val="16720031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EFBEF24-359B-A247-9821-938DDB80B5D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20C159E-2C74-5146-880A-E7A183C8D88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4A03C3-1DCB-CC06-8E30-ECAEC2863585}"/>
              </a:ext>
            </a:extLst>
          </p:cNvPr>
          <p:cNvSpPr>
            <a:spLocks noGrp="1"/>
          </p:cNvSpPr>
          <p:nvPr>
            <p:ph type="dt" sz="half" idx="10"/>
          </p:nvPr>
        </p:nvSpPr>
        <p:spPr/>
        <p:txBody>
          <a:bodyPr/>
          <a:lstStyle>
            <a:lvl1pPr>
              <a:defRPr/>
            </a:lvl1pPr>
          </a:lstStyle>
          <a:p>
            <a:pPr>
              <a:defRPr/>
            </a:pPr>
            <a:fld id="{AFC13FEC-5C5A-F845-8AC9-CF008E4DF8B2}" type="datetime1">
              <a:rPr lang="en-US"/>
              <a:pPr>
                <a:defRPr/>
              </a:pPr>
              <a:t>4/24/24</a:t>
            </a:fld>
            <a:endParaRPr lang="en-US"/>
          </a:p>
        </p:txBody>
      </p:sp>
      <p:sp>
        <p:nvSpPr>
          <p:cNvPr id="5" name="Footer Placeholder 4">
            <a:extLst>
              <a:ext uri="{FF2B5EF4-FFF2-40B4-BE49-F238E27FC236}">
                <a16:creationId xmlns:a16="http://schemas.microsoft.com/office/drawing/2014/main" id="{593B05B4-632E-2D6B-DDD9-DAAE93D3FCE7}"/>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FDE1584-3B60-50BB-1800-6F3FF1E65BD8}"/>
              </a:ext>
            </a:extLst>
          </p:cNvPr>
          <p:cNvSpPr>
            <a:spLocks noGrp="1"/>
          </p:cNvSpPr>
          <p:nvPr>
            <p:ph type="sldNum" sz="quarter" idx="12"/>
          </p:nvPr>
        </p:nvSpPr>
        <p:spPr/>
        <p:txBody>
          <a:bodyPr/>
          <a:lstStyle>
            <a:lvl1pPr>
              <a:defRPr/>
            </a:lvl1pPr>
          </a:lstStyle>
          <a:p>
            <a:fld id="{033E9824-42BA-3740-9C72-C49EF2BAAED7}" type="slidenum">
              <a:rPr lang="en-US" altLang="en-US"/>
              <a:pPr/>
              <a:t>‹#›</a:t>
            </a:fld>
            <a:endParaRPr lang="en-US" altLang="en-US"/>
          </a:p>
        </p:txBody>
      </p:sp>
    </p:spTree>
    <p:extLst>
      <p:ext uri="{BB962C8B-B14F-4D97-AF65-F5344CB8AC3E}">
        <p14:creationId xmlns:p14="http://schemas.microsoft.com/office/powerpoint/2010/main" val="1403038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2676F7D2-9DFC-1CE5-BB1C-35F1CBE86B1D}"/>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6829327B-4978-0665-63F3-FB8EC62B2E03}"/>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473C254A-1B8B-3141-B9F7-D9F43202243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6559BD83-276C-9D43-8056-03F152D8A5F7}" type="datetime1">
              <a:rPr lang="en-US"/>
              <a:pPr>
                <a:defRPr/>
              </a:pPr>
              <a:t>4/24/24</a:t>
            </a:fld>
            <a:endParaRPr lang="en-US"/>
          </a:p>
        </p:txBody>
      </p:sp>
      <p:sp>
        <p:nvSpPr>
          <p:cNvPr id="5" name="Footer Placeholder 4">
            <a:extLst>
              <a:ext uri="{FF2B5EF4-FFF2-40B4-BE49-F238E27FC236}">
                <a16:creationId xmlns:a16="http://schemas.microsoft.com/office/drawing/2014/main" id="{4ECDC325-0DA3-1842-B7E3-7B28664373F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7F23401A-843E-2F4E-8BD4-39523AC3193F}"/>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60DA1C57-1E55-AF42-8B8B-ECCC7AA32DE7}"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rtl="0" eaLnBrk="0" fontAlgn="base" hangingPunct="0">
        <a:lnSpc>
          <a:spcPct val="90000"/>
        </a:lnSpc>
        <a:spcBef>
          <a:spcPct val="0"/>
        </a:spcBef>
        <a:spcAft>
          <a:spcPct val="0"/>
        </a:spcAft>
        <a:defRPr sz="4400" kern="1200">
          <a:solidFill>
            <a:schemeClr val="tx1"/>
          </a:solidFill>
          <a:latin typeface="Twinkl" pitchFamily="2" charset="77"/>
          <a:ea typeface="+mj-ea"/>
          <a:cs typeface="+mj-cs"/>
        </a:defRPr>
      </a:lvl1pPr>
      <a:lvl2pPr algn="l" rtl="0" eaLnBrk="0" fontAlgn="base" hangingPunct="0">
        <a:lnSpc>
          <a:spcPct val="90000"/>
        </a:lnSpc>
        <a:spcBef>
          <a:spcPct val="0"/>
        </a:spcBef>
        <a:spcAft>
          <a:spcPct val="0"/>
        </a:spcAft>
        <a:defRPr sz="4400">
          <a:solidFill>
            <a:schemeClr val="tx1"/>
          </a:solidFill>
          <a:latin typeface="Twinkl" pitchFamily="2" charset="0"/>
        </a:defRPr>
      </a:lvl2pPr>
      <a:lvl3pPr algn="l" rtl="0" eaLnBrk="0" fontAlgn="base" hangingPunct="0">
        <a:lnSpc>
          <a:spcPct val="90000"/>
        </a:lnSpc>
        <a:spcBef>
          <a:spcPct val="0"/>
        </a:spcBef>
        <a:spcAft>
          <a:spcPct val="0"/>
        </a:spcAft>
        <a:defRPr sz="4400">
          <a:solidFill>
            <a:schemeClr val="tx1"/>
          </a:solidFill>
          <a:latin typeface="Twinkl" pitchFamily="2" charset="0"/>
        </a:defRPr>
      </a:lvl3pPr>
      <a:lvl4pPr algn="l" rtl="0" eaLnBrk="0" fontAlgn="base" hangingPunct="0">
        <a:lnSpc>
          <a:spcPct val="90000"/>
        </a:lnSpc>
        <a:spcBef>
          <a:spcPct val="0"/>
        </a:spcBef>
        <a:spcAft>
          <a:spcPct val="0"/>
        </a:spcAft>
        <a:defRPr sz="4400">
          <a:solidFill>
            <a:schemeClr val="tx1"/>
          </a:solidFill>
          <a:latin typeface="Twinkl" pitchFamily="2" charset="0"/>
        </a:defRPr>
      </a:lvl4pPr>
      <a:lvl5pPr algn="l" rtl="0" eaLnBrk="0" fontAlgn="base" hangingPunct="0">
        <a:lnSpc>
          <a:spcPct val="90000"/>
        </a:lnSpc>
        <a:spcBef>
          <a:spcPct val="0"/>
        </a:spcBef>
        <a:spcAft>
          <a:spcPct val="0"/>
        </a:spcAft>
        <a:defRPr sz="4400">
          <a:solidFill>
            <a:schemeClr val="tx1"/>
          </a:solidFill>
          <a:latin typeface="Twinkl" pitchFamily="2" charset="0"/>
        </a:defRPr>
      </a:lvl5pPr>
      <a:lvl6pPr marL="457200" algn="l" rtl="0" fontAlgn="base">
        <a:lnSpc>
          <a:spcPct val="90000"/>
        </a:lnSpc>
        <a:spcBef>
          <a:spcPct val="0"/>
        </a:spcBef>
        <a:spcAft>
          <a:spcPct val="0"/>
        </a:spcAft>
        <a:defRPr sz="4400">
          <a:solidFill>
            <a:schemeClr val="tx1"/>
          </a:solidFill>
          <a:latin typeface="Twinkl" pitchFamily="2" charset="0"/>
        </a:defRPr>
      </a:lvl6pPr>
      <a:lvl7pPr marL="914400" algn="l" rtl="0" fontAlgn="base">
        <a:lnSpc>
          <a:spcPct val="90000"/>
        </a:lnSpc>
        <a:spcBef>
          <a:spcPct val="0"/>
        </a:spcBef>
        <a:spcAft>
          <a:spcPct val="0"/>
        </a:spcAft>
        <a:defRPr sz="4400">
          <a:solidFill>
            <a:schemeClr val="tx1"/>
          </a:solidFill>
          <a:latin typeface="Twinkl" pitchFamily="2" charset="0"/>
        </a:defRPr>
      </a:lvl7pPr>
      <a:lvl8pPr marL="1371600" algn="l" rtl="0" fontAlgn="base">
        <a:lnSpc>
          <a:spcPct val="90000"/>
        </a:lnSpc>
        <a:spcBef>
          <a:spcPct val="0"/>
        </a:spcBef>
        <a:spcAft>
          <a:spcPct val="0"/>
        </a:spcAft>
        <a:defRPr sz="4400">
          <a:solidFill>
            <a:schemeClr val="tx1"/>
          </a:solidFill>
          <a:latin typeface="Twinkl" pitchFamily="2" charset="0"/>
        </a:defRPr>
      </a:lvl8pPr>
      <a:lvl9pPr marL="1828800" algn="l" rtl="0" fontAlgn="base">
        <a:lnSpc>
          <a:spcPct val="90000"/>
        </a:lnSpc>
        <a:spcBef>
          <a:spcPct val="0"/>
        </a:spcBef>
        <a:spcAft>
          <a:spcPct val="0"/>
        </a:spcAft>
        <a:defRPr sz="4400">
          <a:solidFill>
            <a:schemeClr val="tx1"/>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Twinkl" pitchFamily="2" charset="77"/>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Twinkl" pitchFamily="2" charset="77"/>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Twinkl" pitchFamily="2" charset="77"/>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Twinkl" pitchFamily="2" charset="77"/>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Twinkl"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10" Type="http://schemas.openxmlformats.org/officeDocument/2006/relationships/image" Target="../media/image28.png"/><Relationship Id="rId4" Type="http://schemas.openxmlformats.org/officeDocument/2006/relationships/image" Target="../media/image22.png"/><Relationship Id="rId9" Type="http://schemas.openxmlformats.org/officeDocument/2006/relationships/image" Target="../media/image27.png"/></Relationships>
</file>

<file path=ppt/slides/_rels/slide1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a:extLst>
              <a:ext uri="{FF2B5EF4-FFF2-40B4-BE49-F238E27FC236}">
                <a16:creationId xmlns:a16="http://schemas.microsoft.com/office/drawing/2014/main" id="{CC7DA868-4043-F543-867C-104AF8E0013F}"/>
              </a:ext>
            </a:extLst>
          </p:cNvPr>
          <p:cNvSpPr>
            <a:spLocks noGrp="1"/>
          </p:cNvSpPr>
          <p:nvPr>
            <p:ph type="title"/>
          </p:nvPr>
        </p:nvSpPr>
        <p:spPr>
          <a:xfrm>
            <a:off x="838200" y="857250"/>
            <a:ext cx="10515600" cy="1325563"/>
          </a:xfrm>
        </p:spPr>
        <p:txBody>
          <a:bodyPr/>
          <a:lstStyle/>
          <a:p>
            <a:r>
              <a:rPr lang="en-US" altLang="en-US">
                <a:latin typeface="OpenDyslexic" panose="00000500000000000000" pitchFamily="2" charset="0"/>
              </a:rPr>
              <a:t>Reading Information Evening</a:t>
            </a:r>
            <a:endParaRPr lang="en-GB" altLang="en-US">
              <a:latin typeface="OpenDyslexic" panose="00000500000000000000" pitchFamily="2" charset="0"/>
            </a:endParaRPr>
          </a:p>
        </p:txBody>
      </p:sp>
      <p:pic>
        <p:nvPicPr>
          <p:cNvPr id="3075" name="Content Placeholder 4">
            <a:extLst>
              <a:ext uri="{FF2B5EF4-FFF2-40B4-BE49-F238E27FC236}">
                <a16:creationId xmlns:a16="http://schemas.microsoft.com/office/drawing/2014/main" id="{C05D965A-690D-E5B6-B8F5-97927A217A8E}"/>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r="2283"/>
          <a:stretch>
            <a:fillRect/>
          </a:stretch>
        </p:blipFill>
        <p:spPr>
          <a:xfrm>
            <a:off x="6110288" y="2441575"/>
            <a:ext cx="5143500" cy="3479800"/>
          </a:xfrm>
        </p:spPr>
      </p:pic>
      <p:sp>
        <p:nvSpPr>
          <p:cNvPr id="4" name="Slide Number Placeholder 3">
            <a:extLst>
              <a:ext uri="{FF2B5EF4-FFF2-40B4-BE49-F238E27FC236}">
                <a16:creationId xmlns:a16="http://schemas.microsoft.com/office/drawing/2014/main" id="{C33DC920-56C0-2771-10E0-BABABCDA6901}"/>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ED78F964-CE99-A64E-9AD6-C35D233A37C1}" type="slidenum">
              <a:rPr lang="en-US" altLang="en-US">
                <a:solidFill>
                  <a:srgbClr val="898989"/>
                </a:solidFill>
              </a:rPr>
              <a:pPr/>
              <a:t>1</a:t>
            </a:fld>
            <a:endParaRPr lang="en-US" altLang="en-US">
              <a:solidFill>
                <a:srgbClr val="898989"/>
              </a:solidFill>
            </a:endParaRPr>
          </a:p>
        </p:txBody>
      </p:sp>
      <p:pic>
        <p:nvPicPr>
          <p:cNvPr id="3077" name="Content Placeholder 3">
            <a:extLst>
              <a:ext uri="{FF2B5EF4-FFF2-40B4-BE49-F238E27FC236}">
                <a16:creationId xmlns:a16="http://schemas.microsoft.com/office/drawing/2014/main" id="{441A2281-A31B-042E-494F-4560AC15D6C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93788" y="2182813"/>
            <a:ext cx="3789362" cy="326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892CD5B4-7C85-137A-F368-AE490AB2ADFC}"/>
              </a:ext>
            </a:extLst>
          </p:cNvPr>
          <p:cNvSpPr>
            <a:spLocks noGrp="1"/>
          </p:cNvSpPr>
          <p:nvPr>
            <p:ph type="title"/>
          </p:nvPr>
        </p:nvSpPr>
        <p:spPr>
          <a:xfrm>
            <a:off x="688975" y="395288"/>
            <a:ext cx="10515600" cy="601662"/>
          </a:xfrm>
        </p:spPr>
        <p:txBody>
          <a:bodyPr/>
          <a:lstStyle/>
          <a:p>
            <a:r>
              <a:rPr lang="en-US" altLang="en-US">
                <a:latin typeface="OpenDyslexic" panose="00000500000000000000" pitchFamily="2" charset="0"/>
              </a:rPr>
              <a:t>Aims </a:t>
            </a:r>
            <a:endParaRPr lang="en-GB" altLang="en-US">
              <a:latin typeface="OpenDyslexic" panose="00000500000000000000" pitchFamily="2" charset="0"/>
            </a:endParaRPr>
          </a:p>
        </p:txBody>
      </p:sp>
      <p:sp>
        <p:nvSpPr>
          <p:cNvPr id="3" name="Content Placeholder 2">
            <a:extLst>
              <a:ext uri="{FF2B5EF4-FFF2-40B4-BE49-F238E27FC236}">
                <a16:creationId xmlns:a16="http://schemas.microsoft.com/office/drawing/2014/main" id="{586DE523-FFC0-5065-9A19-982D0153BA86}"/>
              </a:ext>
            </a:extLst>
          </p:cNvPr>
          <p:cNvSpPr>
            <a:spLocks noGrp="1"/>
          </p:cNvSpPr>
          <p:nvPr>
            <p:ph idx="1"/>
          </p:nvPr>
        </p:nvSpPr>
        <p:spPr>
          <a:xfrm>
            <a:off x="468313" y="708025"/>
            <a:ext cx="10515600" cy="4351338"/>
          </a:xfrm>
        </p:spPr>
        <p:txBody>
          <a:bodyPr/>
          <a:lstStyle/>
          <a:p>
            <a:pPr marL="0" indent="0">
              <a:buFont typeface="Arial" panose="020B0604020202020204" pitchFamily="34" charset="0"/>
              <a:buNone/>
              <a:defRPr/>
            </a:pPr>
            <a:endParaRPr lang="en-US" dirty="0"/>
          </a:p>
          <a:p>
            <a:pPr>
              <a:defRPr/>
            </a:pPr>
            <a:r>
              <a:rPr lang="en-US" sz="2200" dirty="0">
                <a:latin typeface="OpenDyslexic" panose="00000500000000000000" pitchFamily="50" charset="0"/>
              </a:rPr>
              <a:t>To help you understand our Reading offer here at PRAPS. </a:t>
            </a:r>
          </a:p>
          <a:p>
            <a:pPr>
              <a:defRPr/>
            </a:pPr>
            <a:endParaRPr lang="en-US" sz="2200" dirty="0">
              <a:latin typeface="OpenDyslexic" panose="00000500000000000000" pitchFamily="50" charset="0"/>
            </a:endParaRPr>
          </a:p>
          <a:p>
            <a:pPr>
              <a:defRPr/>
            </a:pPr>
            <a:r>
              <a:rPr lang="en-US" sz="2200" dirty="0">
                <a:latin typeface="OpenDyslexic" panose="00000500000000000000" pitchFamily="50" charset="0"/>
              </a:rPr>
              <a:t>To help you understand our how children learn to read and the skills they need. </a:t>
            </a:r>
          </a:p>
          <a:p>
            <a:pPr>
              <a:defRPr/>
            </a:pPr>
            <a:endParaRPr lang="en-US" sz="2200" dirty="0">
              <a:latin typeface="OpenDyslexic" panose="00000500000000000000" pitchFamily="50" charset="0"/>
            </a:endParaRPr>
          </a:p>
          <a:p>
            <a:pPr>
              <a:defRPr/>
            </a:pPr>
            <a:r>
              <a:rPr lang="en-US" sz="2200" dirty="0">
                <a:latin typeface="OpenDyslexic" panose="00000500000000000000" pitchFamily="50" charset="0"/>
              </a:rPr>
              <a:t>To give you strategies when helping your child at home. </a:t>
            </a:r>
          </a:p>
          <a:p>
            <a:pPr>
              <a:defRPr/>
            </a:pPr>
            <a:endParaRPr lang="en-US" sz="2200" dirty="0">
              <a:latin typeface="OpenDyslexic" panose="00000500000000000000" pitchFamily="50" charset="0"/>
            </a:endParaRPr>
          </a:p>
          <a:p>
            <a:pPr>
              <a:defRPr/>
            </a:pPr>
            <a:r>
              <a:rPr lang="en-US" sz="2200" dirty="0">
                <a:latin typeface="OpenDyslexic" panose="00000500000000000000" pitchFamily="50" charset="0"/>
              </a:rPr>
              <a:t>To underline the importance of children reading aloud to adults until they leave primary school (and after...)</a:t>
            </a:r>
          </a:p>
          <a:p>
            <a:pPr>
              <a:defRPr/>
            </a:pPr>
            <a:endParaRPr lang="en-US" sz="2200" dirty="0">
              <a:latin typeface="OpenDyslexic" panose="00000500000000000000" pitchFamily="50" charset="0"/>
            </a:endParaRPr>
          </a:p>
        </p:txBody>
      </p:sp>
      <p:sp>
        <p:nvSpPr>
          <p:cNvPr id="4" name="Slide Number Placeholder 3">
            <a:extLst>
              <a:ext uri="{FF2B5EF4-FFF2-40B4-BE49-F238E27FC236}">
                <a16:creationId xmlns:a16="http://schemas.microsoft.com/office/drawing/2014/main" id="{8174CE9F-9EBA-E985-6BFA-01B8ED6E0141}"/>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DF25C3E1-BCBD-404D-A354-79EA64CDC043}" type="slidenum">
              <a:rPr lang="en-US" altLang="en-US">
                <a:solidFill>
                  <a:srgbClr val="898989"/>
                </a:solidFill>
              </a:rPr>
              <a:pPr/>
              <a:t>2</a:t>
            </a:fld>
            <a:endParaRPr lang="en-US" altLang="en-US">
              <a:solidFill>
                <a:srgbClr val="898989"/>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D28311AB-27D6-BF7D-0CBD-B1BCD7547904}"/>
              </a:ext>
            </a:extLst>
          </p:cNvPr>
          <p:cNvSpPr>
            <a:spLocks noGrp="1"/>
          </p:cNvSpPr>
          <p:nvPr>
            <p:ph type="title"/>
          </p:nvPr>
        </p:nvSpPr>
        <p:spPr/>
        <p:txBody>
          <a:bodyPr/>
          <a:lstStyle/>
          <a:p>
            <a:r>
              <a:rPr lang="en-US" altLang="en-US">
                <a:latin typeface="OpenDyslexic" panose="00000500000000000000" pitchFamily="2" charset="0"/>
              </a:rPr>
              <a:t>Why is reading so important </a:t>
            </a:r>
            <a:endParaRPr lang="en-GB" altLang="en-US">
              <a:latin typeface="OpenDyslexic" panose="00000500000000000000" pitchFamily="2" charset="0"/>
            </a:endParaRPr>
          </a:p>
        </p:txBody>
      </p:sp>
      <p:sp>
        <p:nvSpPr>
          <p:cNvPr id="5123" name="Content Placeholder 2">
            <a:extLst>
              <a:ext uri="{FF2B5EF4-FFF2-40B4-BE49-F238E27FC236}">
                <a16:creationId xmlns:a16="http://schemas.microsoft.com/office/drawing/2014/main" id="{81160804-CF1E-F2A3-B276-A2C3DB5A62AE}"/>
              </a:ext>
            </a:extLst>
          </p:cNvPr>
          <p:cNvSpPr>
            <a:spLocks noGrp="1"/>
          </p:cNvSpPr>
          <p:nvPr>
            <p:ph idx="1"/>
          </p:nvPr>
        </p:nvSpPr>
        <p:spPr>
          <a:xfrm>
            <a:off x="838200" y="1492250"/>
            <a:ext cx="10515600" cy="4351338"/>
          </a:xfrm>
        </p:spPr>
        <p:txBody>
          <a:bodyPr/>
          <a:lstStyle/>
          <a:p>
            <a:r>
              <a:rPr lang="en-GB" altLang="en-US" sz="2000">
                <a:latin typeface="OpenDyslexic" panose="00000500000000000000" pitchFamily="2" charset="0"/>
              </a:rPr>
              <a:t>It helps children learn about the world in which they live.</a:t>
            </a:r>
          </a:p>
          <a:p>
            <a:pPr>
              <a:buFont typeface="Arial" panose="020B0604020202020204" pitchFamily="34" charset="0"/>
              <a:buNone/>
            </a:pPr>
            <a:endParaRPr lang="en-GB" altLang="en-US" sz="2000">
              <a:latin typeface="OpenDyslexic" panose="00000500000000000000" pitchFamily="2" charset="0"/>
            </a:endParaRPr>
          </a:p>
          <a:p>
            <a:r>
              <a:rPr lang="en-US" altLang="en-US" sz="2000">
                <a:latin typeface="OpenDyslexic" panose="00000500000000000000" pitchFamily="2" charset="0"/>
              </a:rPr>
              <a:t>Develops communication skills</a:t>
            </a:r>
          </a:p>
          <a:p>
            <a:endParaRPr lang="en-GB" altLang="en-US" sz="2000">
              <a:latin typeface="OpenDyslexic" panose="00000500000000000000" pitchFamily="2" charset="0"/>
            </a:endParaRPr>
          </a:p>
          <a:p>
            <a:r>
              <a:rPr lang="en-GB" altLang="en-US" sz="2000">
                <a:latin typeface="OpenDyslexic" panose="00000500000000000000" pitchFamily="2" charset="0"/>
              </a:rPr>
              <a:t>Good writing starts with good reading.</a:t>
            </a:r>
          </a:p>
          <a:p>
            <a:endParaRPr lang="en-GB" altLang="en-US" sz="2000">
              <a:latin typeface="OpenDyslexic" panose="00000500000000000000" pitchFamily="2" charset="0"/>
            </a:endParaRPr>
          </a:p>
          <a:p>
            <a:r>
              <a:rPr lang="en-GB" altLang="en-US" sz="2000">
                <a:latin typeface="OpenDyslexic" panose="00000500000000000000" pitchFamily="2" charset="0"/>
              </a:rPr>
              <a:t> It is a key skill needed to progress in all other subjects.</a:t>
            </a:r>
          </a:p>
          <a:p>
            <a:pPr>
              <a:buFont typeface="Arial" panose="020B0604020202020204" pitchFamily="34" charset="0"/>
              <a:buNone/>
            </a:pPr>
            <a:endParaRPr lang="en-GB" altLang="en-US" sz="2000">
              <a:latin typeface="OpenDyslexic" panose="00000500000000000000" pitchFamily="2" charset="0"/>
            </a:endParaRPr>
          </a:p>
          <a:p>
            <a:r>
              <a:rPr lang="en-GB" altLang="en-US" sz="2000">
                <a:latin typeface="OpenDyslexic" panose="00000500000000000000" pitchFamily="2" charset="0"/>
              </a:rPr>
              <a:t>Children develop a love of reading.</a:t>
            </a:r>
          </a:p>
          <a:p>
            <a:endParaRPr lang="en-GB" altLang="en-US" sz="2000">
              <a:latin typeface="OpenDyslexic" panose="00000500000000000000" pitchFamily="2" charset="0"/>
            </a:endParaRPr>
          </a:p>
          <a:p>
            <a:endParaRPr lang="en-GB" altLang="en-US">
              <a:latin typeface="Twinkl" pitchFamily="2" charset="0"/>
            </a:endParaRPr>
          </a:p>
        </p:txBody>
      </p:sp>
      <p:sp>
        <p:nvSpPr>
          <p:cNvPr id="4" name="Slide Number Placeholder 3">
            <a:extLst>
              <a:ext uri="{FF2B5EF4-FFF2-40B4-BE49-F238E27FC236}">
                <a16:creationId xmlns:a16="http://schemas.microsoft.com/office/drawing/2014/main" id="{5AED8DD2-BB3C-FBCD-5043-49015DADABA4}"/>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36DCEE78-AEF4-394F-9114-292B6CFFE67E}" type="slidenum">
              <a:rPr lang="en-US" altLang="en-US">
                <a:solidFill>
                  <a:srgbClr val="898989"/>
                </a:solidFill>
              </a:rPr>
              <a:pPr/>
              <a:t>3</a:t>
            </a:fld>
            <a:endParaRPr lang="en-US" altLang="en-US">
              <a:solidFill>
                <a:srgbClr val="898989"/>
              </a:solidFill>
            </a:endParaRPr>
          </a:p>
        </p:txBody>
      </p:sp>
      <p:pic>
        <p:nvPicPr>
          <p:cNvPr id="5125" name="Picture 1">
            <a:extLst>
              <a:ext uri="{FF2B5EF4-FFF2-40B4-BE49-F238E27FC236}">
                <a16:creationId xmlns:a16="http://schemas.microsoft.com/office/drawing/2014/main" id="{FCE94994-EFA9-9451-DDA8-7C15CFBBBA0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935788" y="4441825"/>
            <a:ext cx="4913312"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6D05F6D7-10D7-3D0C-F8FF-83A63CE49C75}"/>
              </a:ext>
            </a:extLst>
          </p:cNvPr>
          <p:cNvSpPr>
            <a:spLocks noGrp="1"/>
          </p:cNvSpPr>
          <p:nvPr>
            <p:ph type="title"/>
          </p:nvPr>
        </p:nvSpPr>
        <p:spPr>
          <a:xfrm>
            <a:off x="266700" y="765175"/>
            <a:ext cx="10515600" cy="881063"/>
          </a:xfrm>
        </p:spPr>
        <p:txBody>
          <a:bodyPr/>
          <a:lstStyle/>
          <a:p>
            <a:r>
              <a:rPr lang="en-US" altLang="en-US">
                <a:latin typeface="OpenDyslexic" panose="00000500000000000000" pitchFamily="2" charset="0"/>
              </a:rPr>
              <a:t>Reading supports vocabulary development </a:t>
            </a:r>
            <a:endParaRPr lang="en-GB" altLang="en-US">
              <a:latin typeface="OpenDyslexic" panose="00000500000000000000" pitchFamily="2" charset="0"/>
            </a:endParaRPr>
          </a:p>
        </p:txBody>
      </p:sp>
      <p:sp>
        <p:nvSpPr>
          <p:cNvPr id="6147" name="Content Placeholder 2">
            <a:extLst>
              <a:ext uri="{FF2B5EF4-FFF2-40B4-BE49-F238E27FC236}">
                <a16:creationId xmlns:a16="http://schemas.microsoft.com/office/drawing/2014/main" id="{CA946779-6958-B998-B4AF-A8D1E197ADF2}"/>
              </a:ext>
            </a:extLst>
          </p:cNvPr>
          <p:cNvSpPr>
            <a:spLocks noGrp="1"/>
          </p:cNvSpPr>
          <p:nvPr>
            <p:ph idx="1"/>
          </p:nvPr>
        </p:nvSpPr>
        <p:spPr/>
        <p:txBody>
          <a:bodyPr/>
          <a:lstStyle/>
          <a:p>
            <a:endParaRPr lang="en-GB" altLang="en-US">
              <a:latin typeface="Twinkl" pitchFamily="2" charset="0"/>
            </a:endParaRPr>
          </a:p>
        </p:txBody>
      </p:sp>
      <p:sp>
        <p:nvSpPr>
          <p:cNvPr id="4" name="Slide Number Placeholder 3">
            <a:extLst>
              <a:ext uri="{FF2B5EF4-FFF2-40B4-BE49-F238E27FC236}">
                <a16:creationId xmlns:a16="http://schemas.microsoft.com/office/drawing/2014/main" id="{B49A94C0-EFAD-C826-18D1-7C36F80B44CF}"/>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E8F4AAD0-77A0-AF40-B615-00631DE4BBB9}" type="slidenum">
              <a:rPr lang="en-US" altLang="en-US">
                <a:solidFill>
                  <a:srgbClr val="898989"/>
                </a:solidFill>
              </a:rPr>
              <a:pPr/>
              <a:t>4</a:t>
            </a:fld>
            <a:endParaRPr lang="en-US" altLang="en-US">
              <a:solidFill>
                <a:srgbClr val="898989"/>
              </a:solidFill>
            </a:endParaRPr>
          </a:p>
        </p:txBody>
      </p:sp>
      <p:pic>
        <p:nvPicPr>
          <p:cNvPr id="6149" name="Picture 4">
            <a:extLst>
              <a:ext uri="{FF2B5EF4-FFF2-40B4-BE49-F238E27FC236}">
                <a16:creationId xmlns:a16="http://schemas.microsoft.com/office/drawing/2014/main" id="{FEFF9B5A-BEC1-4D00-02F0-843E35978B7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30513" y="2154238"/>
            <a:ext cx="6705600" cy="340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2F847A81-ECAF-86B3-EFAD-7B159D17765C}"/>
              </a:ext>
            </a:extLst>
          </p:cNvPr>
          <p:cNvSpPr>
            <a:spLocks noGrp="1"/>
          </p:cNvSpPr>
          <p:nvPr>
            <p:ph type="title"/>
          </p:nvPr>
        </p:nvSpPr>
        <p:spPr>
          <a:xfrm>
            <a:off x="838200" y="800100"/>
            <a:ext cx="10515600" cy="890588"/>
          </a:xfrm>
        </p:spPr>
        <p:txBody>
          <a:bodyPr/>
          <a:lstStyle/>
          <a:p>
            <a:r>
              <a:rPr lang="en-US" altLang="en-US">
                <a:latin typeface="OpenDyslexic" panose="00000500000000000000" pitchFamily="2" charset="0"/>
              </a:rPr>
              <a:t>What skills do children need…</a:t>
            </a:r>
            <a:endParaRPr lang="en-GB" altLang="en-US">
              <a:latin typeface="OpenDyslexic" panose="00000500000000000000" pitchFamily="2" charset="0"/>
            </a:endParaRPr>
          </a:p>
        </p:txBody>
      </p:sp>
      <p:sp>
        <p:nvSpPr>
          <p:cNvPr id="7171" name="Content Placeholder 2">
            <a:extLst>
              <a:ext uri="{FF2B5EF4-FFF2-40B4-BE49-F238E27FC236}">
                <a16:creationId xmlns:a16="http://schemas.microsoft.com/office/drawing/2014/main" id="{987759B6-FFD6-C5E2-3F92-9971C816D5C8}"/>
              </a:ext>
            </a:extLst>
          </p:cNvPr>
          <p:cNvSpPr>
            <a:spLocks noGrp="1"/>
          </p:cNvSpPr>
          <p:nvPr>
            <p:ph idx="1"/>
          </p:nvPr>
        </p:nvSpPr>
        <p:spPr>
          <a:xfrm>
            <a:off x="838200" y="2327275"/>
            <a:ext cx="10515600" cy="2667000"/>
          </a:xfrm>
        </p:spPr>
        <p:txBody>
          <a:bodyPr/>
          <a:lstStyle/>
          <a:p>
            <a:r>
              <a:rPr lang="en-US" altLang="en-US">
                <a:latin typeface="OpenDyslexic" panose="00000500000000000000" pitchFamily="2" charset="0"/>
              </a:rPr>
              <a:t>Decoding </a:t>
            </a:r>
          </a:p>
          <a:p>
            <a:r>
              <a:rPr lang="en-US" altLang="en-US">
                <a:latin typeface="OpenDyslexic" panose="00000500000000000000" pitchFamily="2" charset="0"/>
              </a:rPr>
              <a:t>Fluency </a:t>
            </a:r>
          </a:p>
          <a:p>
            <a:r>
              <a:rPr lang="en-US" altLang="en-US">
                <a:latin typeface="OpenDyslexic" panose="00000500000000000000" pitchFamily="2" charset="0"/>
              </a:rPr>
              <a:t>Vocabulary</a:t>
            </a:r>
          </a:p>
          <a:p>
            <a:r>
              <a:rPr lang="en-US" altLang="en-US">
                <a:latin typeface="OpenDyslexic" panose="00000500000000000000" pitchFamily="2" charset="0"/>
              </a:rPr>
              <a:t>Comprehension</a:t>
            </a:r>
            <a:endParaRPr lang="en-GB" altLang="en-US">
              <a:latin typeface="OpenDyslexic" panose="00000500000000000000" pitchFamily="2" charset="0"/>
            </a:endParaRPr>
          </a:p>
        </p:txBody>
      </p:sp>
      <p:sp>
        <p:nvSpPr>
          <p:cNvPr id="4" name="Slide Number Placeholder 3">
            <a:extLst>
              <a:ext uri="{FF2B5EF4-FFF2-40B4-BE49-F238E27FC236}">
                <a16:creationId xmlns:a16="http://schemas.microsoft.com/office/drawing/2014/main" id="{3D695750-F751-6F24-DD5F-C0FE721DAFC4}"/>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041B8180-CBC5-5B48-BAE3-8782DFA38EC6}" type="slidenum">
              <a:rPr lang="en-US" altLang="en-US">
                <a:solidFill>
                  <a:srgbClr val="898989"/>
                </a:solidFill>
              </a:rPr>
              <a:pPr/>
              <a:t>5</a:t>
            </a:fld>
            <a:endParaRPr lang="en-US" altLang="en-US">
              <a:solidFill>
                <a:srgbClr val="898989"/>
              </a:solidFill>
            </a:endParaRPr>
          </a:p>
        </p:txBody>
      </p:sp>
      <p:pic>
        <p:nvPicPr>
          <p:cNvPr id="7173" name="Picture 1">
            <a:extLst>
              <a:ext uri="{FF2B5EF4-FFF2-40B4-BE49-F238E27FC236}">
                <a16:creationId xmlns:a16="http://schemas.microsoft.com/office/drawing/2014/main" id="{D14677C2-25CC-F3E0-DC9F-6A5E91F4DA5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58000" y="1890713"/>
            <a:ext cx="3000375" cy="140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2">
            <a:extLst>
              <a:ext uri="{FF2B5EF4-FFF2-40B4-BE49-F238E27FC236}">
                <a16:creationId xmlns:a16="http://schemas.microsoft.com/office/drawing/2014/main" id="{34AA09E9-9790-65EE-AFFF-D21F3006CD4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900863" y="3933825"/>
            <a:ext cx="2957512" cy="145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CFAFBA61-C1E6-A30F-503C-07372FAADE91}"/>
              </a:ext>
            </a:extLst>
          </p:cNvPr>
          <p:cNvSpPr>
            <a:spLocks noGrp="1"/>
          </p:cNvSpPr>
          <p:nvPr>
            <p:ph type="title"/>
          </p:nvPr>
        </p:nvSpPr>
        <p:spPr/>
        <p:txBody>
          <a:bodyPr/>
          <a:lstStyle/>
          <a:p>
            <a:r>
              <a:rPr lang="en-US" altLang="en-US" sz="4000">
                <a:latin typeface="OpenDyslexic" panose="00000500000000000000" pitchFamily="2" charset="0"/>
              </a:rPr>
              <a:t>What do book bands mean? </a:t>
            </a:r>
            <a:endParaRPr lang="en-GB" altLang="en-US" sz="4000">
              <a:latin typeface="OpenDyslexic" panose="00000500000000000000" pitchFamily="2" charset="0"/>
            </a:endParaRPr>
          </a:p>
        </p:txBody>
      </p:sp>
      <p:sp>
        <p:nvSpPr>
          <p:cNvPr id="4" name="Slide Number Placeholder 3">
            <a:extLst>
              <a:ext uri="{FF2B5EF4-FFF2-40B4-BE49-F238E27FC236}">
                <a16:creationId xmlns:a16="http://schemas.microsoft.com/office/drawing/2014/main" id="{F591FE5F-22F7-0D0D-5739-A53760C50EFE}"/>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A11EB40-EB88-B54C-97B3-DB9FB3FC2CFD}" type="slidenum">
              <a:rPr lang="en-US" altLang="en-US">
                <a:solidFill>
                  <a:srgbClr val="898989"/>
                </a:solidFill>
              </a:rPr>
              <a:pPr/>
              <a:t>6</a:t>
            </a:fld>
            <a:endParaRPr lang="en-US" altLang="en-US">
              <a:solidFill>
                <a:srgbClr val="898989"/>
              </a:solidFill>
            </a:endParaRPr>
          </a:p>
        </p:txBody>
      </p:sp>
      <p:sp>
        <p:nvSpPr>
          <p:cNvPr id="8196" name="TextBox 5">
            <a:extLst>
              <a:ext uri="{FF2B5EF4-FFF2-40B4-BE49-F238E27FC236}">
                <a16:creationId xmlns:a16="http://schemas.microsoft.com/office/drawing/2014/main" id="{7461FFE9-F4DC-B42F-20E6-98018EDD3AEB}"/>
              </a:ext>
            </a:extLst>
          </p:cNvPr>
          <p:cNvSpPr txBox="1">
            <a:spLocks noChangeArrowheads="1"/>
          </p:cNvSpPr>
          <p:nvPr/>
        </p:nvSpPr>
        <p:spPr bwMode="auto">
          <a:xfrm>
            <a:off x="4592638" y="1371600"/>
            <a:ext cx="6999287" cy="369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Twinkl" pitchFamily="2" charset="0"/>
              </a:defRPr>
            </a:lvl1pPr>
            <a:lvl2pPr marL="742950" indent="-285750">
              <a:lnSpc>
                <a:spcPct val="90000"/>
              </a:lnSpc>
              <a:spcBef>
                <a:spcPts val="500"/>
              </a:spcBef>
              <a:buFont typeface="Arial" panose="020B0604020202020204" pitchFamily="34" charset="0"/>
              <a:buChar char="•"/>
              <a:defRPr sz="2400">
                <a:solidFill>
                  <a:schemeClr val="tx1"/>
                </a:solidFill>
                <a:latin typeface="Twinkl" pitchFamily="2" charset="0"/>
              </a:defRPr>
            </a:lvl2pPr>
            <a:lvl3pPr marL="1143000" indent="-228600">
              <a:lnSpc>
                <a:spcPct val="90000"/>
              </a:lnSpc>
              <a:spcBef>
                <a:spcPts val="500"/>
              </a:spcBef>
              <a:buFont typeface="Arial" panose="020B0604020202020204" pitchFamily="34" charset="0"/>
              <a:buChar char="•"/>
              <a:defRPr sz="2000">
                <a:solidFill>
                  <a:schemeClr val="tx1"/>
                </a:solidFill>
                <a:latin typeface="Twinkl" pitchFamily="2" charset="0"/>
              </a:defRPr>
            </a:lvl3pPr>
            <a:lvl4pPr marL="1600200" indent="-228600">
              <a:lnSpc>
                <a:spcPct val="90000"/>
              </a:lnSpc>
              <a:spcBef>
                <a:spcPts val="500"/>
              </a:spcBef>
              <a:buFont typeface="Arial" panose="020B0604020202020204" pitchFamily="34" charset="0"/>
              <a:buChar char="•"/>
              <a:defRPr>
                <a:solidFill>
                  <a:schemeClr val="tx1"/>
                </a:solidFill>
                <a:latin typeface="Twinkl" pitchFamily="2" charset="0"/>
              </a:defRPr>
            </a:lvl4pPr>
            <a:lvl5pPr marL="2057400" indent="-228600">
              <a:lnSpc>
                <a:spcPct val="90000"/>
              </a:lnSpc>
              <a:spcBef>
                <a:spcPts val="500"/>
              </a:spcBef>
              <a:buFont typeface="Arial" panose="020B0604020202020204" pitchFamily="34" charset="0"/>
              <a:buChar char="•"/>
              <a:defRPr>
                <a:solidFill>
                  <a:schemeClr val="tx1"/>
                </a:solidFill>
                <a:latin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9pPr>
          </a:lstStyle>
          <a:p>
            <a:pPr>
              <a:lnSpc>
                <a:spcPct val="100000"/>
              </a:lnSpc>
              <a:spcBef>
                <a:spcPct val="0"/>
              </a:spcBef>
              <a:buFont typeface="Arial" panose="020B0604020202020204" pitchFamily="34" charset="0"/>
              <a:buNone/>
            </a:pPr>
            <a:r>
              <a:rPr lang="en-US" altLang="en-US" sz="1800">
                <a:latin typeface="OpenDyslexic" panose="00000500000000000000" pitchFamily="2" charset="0"/>
              </a:rPr>
              <a:t>At Park Road we use Book Bands as a consistent whole school approach to our reading books. The children are regularly assessed to ensure they are reading their book at the correct band with fluency, accurately and understanding. </a:t>
            </a:r>
          </a:p>
          <a:p>
            <a:pPr>
              <a:lnSpc>
                <a:spcPct val="100000"/>
              </a:lnSpc>
              <a:spcBef>
                <a:spcPct val="0"/>
              </a:spcBef>
              <a:buFont typeface="Arial" panose="020B0604020202020204" pitchFamily="34" charset="0"/>
              <a:buNone/>
            </a:pPr>
            <a:endParaRPr lang="en-US" altLang="en-US" sz="1800">
              <a:latin typeface="OpenDyslexic" panose="00000500000000000000" pitchFamily="2" charset="0"/>
            </a:endParaRPr>
          </a:p>
          <a:p>
            <a:pPr>
              <a:lnSpc>
                <a:spcPct val="100000"/>
              </a:lnSpc>
              <a:spcBef>
                <a:spcPct val="0"/>
              </a:spcBef>
              <a:buFont typeface="Arial" panose="020B0604020202020204" pitchFamily="34" charset="0"/>
              <a:buNone/>
            </a:pPr>
            <a:r>
              <a:rPr lang="en-US" altLang="en-US" sz="1800">
                <a:latin typeface="OpenDyslexic" panose="00000500000000000000" pitchFamily="2" charset="0"/>
              </a:rPr>
              <a:t>The Book Band system is progressive, it helps us to grade our books by level of difficulty. Each level has its own colour and includes a selection of different reading scheme books and ‘real’ books. </a:t>
            </a:r>
          </a:p>
          <a:p>
            <a:pPr>
              <a:lnSpc>
                <a:spcPct val="100000"/>
              </a:lnSpc>
              <a:spcBef>
                <a:spcPct val="0"/>
              </a:spcBef>
              <a:buFont typeface="Arial" panose="020B0604020202020204" pitchFamily="34" charset="0"/>
              <a:buNone/>
            </a:pPr>
            <a:r>
              <a:rPr lang="en-US" altLang="en-US" sz="1800">
                <a:latin typeface="OpenDyslexic" panose="00000500000000000000" pitchFamily="2" charset="0"/>
              </a:rPr>
              <a:t>The difference between each band is gradual, so that children will not experience difficulty when moving from one to the next.</a:t>
            </a:r>
          </a:p>
        </p:txBody>
      </p:sp>
      <p:pic>
        <p:nvPicPr>
          <p:cNvPr id="8197" name="Content Placeholder 5">
            <a:extLst>
              <a:ext uri="{FF2B5EF4-FFF2-40B4-BE49-F238E27FC236}">
                <a16:creationId xmlns:a16="http://schemas.microsoft.com/office/drawing/2014/main" id="{008AB51D-4053-E18F-9E37-3C988692BE5A}"/>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600075" y="1371600"/>
            <a:ext cx="3910013" cy="4470400"/>
          </a:xfrm>
        </p:spPr>
      </p:pic>
      <p:pic>
        <p:nvPicPr>
          <p:cNvPr id="8198" name="Picture 6">
            <a:extLst>
              <a:ext uri="{FF2B5EF4-FFF2-40B4-BE49-F238E27FC236}">
                <a16:creationId xmlns:a16="http://schemas.microsoft.com/office/drawing/2014/main" id="{4BD8D991-1770-99EB-B394-B10E30587EE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540875" y="4800600"/>
            <a:ext cx="2095500"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831CF31B-0468-0DE5-5624-D22A51EB4CA7}"/>
              </a:ext>
            </a:extLst>
          </p:cNvPr>
          <p:cNvSpPr>
            <a:spLocks noGrp="1"/>
          </p:cNvSpPr>
          <p:nvPr>
            <p:ph type="title"/>
          </p:nvPr>
        </p:nvSpPr>
        <p:spPr/>
        <p:txBody>
          <a:bodyPr/>
          <a:lstStyle/>
          <a:p>
            <a:endParaRPr lang="en-GB" altLang="en-US">
              <a:latin typeface="Twinkl" pitchFamily="2" charset="0"/>
            </a:endParaRPr>
          </a:p>
        </p:txBody>
      </p:sp>
      <p:pic>
        <p:nvPicPr>
          <p:cNvPr id="9219" name="Content Placeholder 4">
            <a:extLst>
              <a:ext uri="{FF2B5EF4-FFF2-40B4-BE49-F238E27FC236}">
                <a16:creationId xmlns:a16="http://schemas.microsoft.com/office/drawing/2014/main" id="{10440A1E-8651-CAB7-5C27-EFC945966EB8}"/>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r="2023"/>
          <a:stretch>
            <a:fillRect/>
          </a:stretch>
        </p:blipFill>
        <p:spPr>
          <a:xfrm>
            <a:off x="3638550" y="638175"/>
            <a:ext cx="4152900" cy="5610225"/>
          </a:xfrm>
        </p:spPr>
      </p:pic>
      <p:sp>
        <p:nvSpPr>
          <p:cNvPr id="4" name="Slide Number Placeholder 3">
            <a:extLst>
              <a:ext uri="{FF2B5EF4-FFF2-40B4-BE49-F238E27FC236}">
                <a16:creationId xmlns:a16="http://schemas.microsoft.com/office/drawing/2014/main" id="{4201E458-4800-0AB9-0BC4-85DCC518D566}"/>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6DB18B56-CBD5-B148-A73D-501C608FC10B}" type="slidenum">
              <a:rPr lang="en-US" altLang="en-US">
                <a:solidFill>
                  <a:srgbClr val="898989"/>
                </a:solidFill>
              </a:rPr>
              <a:pPr/>
              <a:t>7</a:t>
            </a:fld>
            <a:endParaRPr lang="en-US" altLang="en-US">
              <a:solidFill>
                <a:srgbClr val="898989"/>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0D016F33-A65B-C05D-4ABF-FD11D741E599}"/>
              </a:ext>
            </a:extLst>
          </p:cNvPr>
          <p:cNvSpPr>
            <a:spLocks noGrp="1"/>
          </p:cNvSpPr>
          <p:nvPr>
            <p:ph type="title"/>
          </p:nvPr>
        </p:nvSpPr>
        <p:spPr>
          <a:xfrm>
            <a:off x="741363" y="993775"/>
            <a:ext cx="10515600" cy="1066800"/>
          </a:xfrm>
        </p:spPr>
        <p:txBody>
          <a:bodyPr/>
          <a:lstStyle/>
          <a:p>
            <a:r>
              <a:rPr lang="en-US" altLang="en-US">
                <a:latin typeface="OpenDyslexic" panose="00000500000000000000" pitchFamily="2" charset="0"/>
              </a:rPr>
              <a:t>Reading fluency WPM</a:t>
            </a:r>
            <a:endParaRPr lang="en-GB" altLang="en-US">
              <a:latin typeface="OpenDyslexic" panose="00000500000000000000" pitchFamily="2" charset="0"/>
            </a:endParaRPr>
          </a:p>
        </p:txBody>
      </p:sp>
      <p:pic>
        <p:nvPicPr>
          <p:cNvPr id="10243" name="Content Placeholder 4">
            <a:extLst>
              <a:ext uri="{FF2B5EF4-FFF2-40B4-BE49-F238E27FC236}">
                <a16:creationId xmlns:a16="http://schemas.microsoft.com/office/drawing/2014/main" id="{0CDF129E-96C2-32D3-CCD2-F1279BF2B834}"/>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463550" y="2398713"/>
            <a:ext cx="11071225" cy="2560637"/>
          </a:xfrm>
        </p:spPr>
      </p:pic>
      <p:sp>
        <p:nvSpPr>
          <p:cNvPr id="4" name="Slide Number Placeholder 3">
            <a:extLst>
              <a:ext uri="{FF2B5EF4-FFF2-40B4-BE49-F238E27FC236}">
                <a16:creationId xmlns:a16="http://schemas.microsoft.com/office/drawing/2014/main" id="{4C04941F-69BC-A9E5-CC4C-67DC28D2EE16}"/>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93B65379-6857-B14A-9146-8717124C19C3}" type="slidenum">
              <a:rPr lang="en-US" altLang="en-US">
                <a:solidFill>
                  <a:srgbClr val="898989"/>
                </a:solidFill>
              </a:rPr>
              <a:pPr/>
              <a:t>8</a:t>
            </a:fld>
            <a:endParaRPr lang="en-US" altLang="en-US">
              <a:solidFill>
                <a:srgbClr val="898989"/>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9B59E9F2-DB14-DCA3-CB4B-709D14BB35B2}"/>
              </a:ext>
            </a:extLst>
          </p:cNvPr>
          <p:cNvSpPr>
            <a:spLocks noGrp="1"/>
          </p:cNvSpPr>
          <p:nvPr>
            <p:ph type="title"/>
          </p:nvPr>
        </p:nvSpPr>
        <p:spPr>
          <a:xfrm>
            <a:off x="352425" y="958850"/>
            <a:ext cx="11001375" cy="731838"/>
          </a:xfrm>
        </p:spPr>
        <p:txBody>
          <a:bodyPr/>
          <a:lstStyle/>
          <a:p>
            <a:r>
              <a:rPr lang="en-US" altLang="en-US">
                <a:latin typeface="OpenDyslexic" panose="00000500000000000000" pitchFamily="2" charset="0"/>
              </a:rPr>
              <a:t>Support for children not making progress. </a:t>
            </a:r>
            <a:endParaRPr lang="en-GB" altLang="en-US">
              <a:latin typeface="OpenDyslexic" panose="00000500000000000000" pitchFamily="2" charset="0"/>
            </a:endParaRPr>
          </a:p>
        </p:txBody>
      </p:sp>
      <p:pic>
        <p:nvPicPr>
          <p:cNvPr id="11267" name="Content Placeholder 1">
            <a:extLst>
              <a:ext uri="{FF2B5EF4-FFF2-40B4-BE49-F238E27FC236}">
                <a16:creationId xmlns:a16="http://schemas.microsoft.com/office/drawing/2014/main" id="{FA50489D-8D43-07E5-D24D-70906FDEDBAA}"/>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931863" y="2127250"/>
            <a:ext cx="2767012" cy="3733800"/>
          </a:xfrm>
        </p:spPr>
      </p:pic>
      <p:sp>
        <p:nvSpPr>
          <p:cNvPr id="4" name="Slide Number Placeholder 3">
            <a:extLst>
              <a:ext uri="{FF2B5EF4-FFF2-40B4-BE49-F238E27FC236}">
                <a16:creationId xmlns:a16="http://schemas.microsoft.com/office/drawing/2014/main" id="{539E5A2A-984C-340E-29D3-D9A9492CB9E8}"/>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BA33B575-0E3D-5D4C-8A3F-901B6FE6866D}" type="slidenum">
              <a:rPr lang="en-US" altLang="en-US">
                <a:solidFill>
                  <a:srgbClr val="898989"/>
                </a:solidFill>
              </a:rPr>
              <a:pPr/>
              <a:t>9</a:t>
            </a:fld>
            <a:endParaRPr lang="en-US" altLang="en-US">
              <a:solidFill>
                <a:srgbClr val="898989"/>
              </a:solidFill>
            </a:endParaRPr>
          </a:p>
        </p:txBody>
      </p:sp>
      <p:pic>
        <p:nvPicPr>
          <p:cNvPr id="11269" name="Picture 2">
            <a:extLst>
              <a:ext uri="{FF2B5EF4-FFF2-40B4-BE49-F238E27FC236}">
                <a16:creationId xmlns:a16="http://schemas.microsoft.com/office/drawing/2014/main" id="{07CE6C16-D35A-5CBF-856D-FE11C0D06CB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78325" y="1644650"/>
            <a:ext cx="4337050" cy="234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4">
            <a:extLst>
              <a:ext uri="{FF2B5EF4-FFF2-40B4-BE49-F238E27FC236}">
                <a16:creationId xmlns:a16="http://schemas.microsoft.com/office/drawing/2014/main" id="{0A245B76-3C79-F849-BEA3-D4410BDFCF9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478338" y="4295775"/>
            <a:ext cx="1952625" cy="173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7" name="Straight Arrow Connector 6">
            <a:extLst>
              <a:ext uri="{FF2B5EF4-FFF2-40B4-BE49-F238E27FC236}">
                <a16:creationId xmlns:a16="http://schemas.microsoft.com/office/drawing/2014/main" id="{78B42CE2-0A9A-CCA8-2712-BF9BFB2E1010}"/>
              </a:ext>
            </a:extLst>
          </p:cNvPr>
          <p:cNvCxnSpPr/>
          <p:nvPr/>
        </p:nvCxnSpPr>
        <p:spPr>
          <a:xfrm flipV="1">
            <a:off x="6084888" y="4510088"/>
            <a:ext cx="1739900" cy="1238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61E3B8EC-5787-F8DD-2870-9F69A3DB7154}"/>
              </a:ext>
            </a:extLst>
          </p:cNvPr>
          <p:cNvCxnSpPr/>
          <p:nvPr/>
        </p:nvCxnSpPr>
        <p:spPr>
          <a:xfrm>
            <a:off x="6242050" y="5162550"/>
            <a:ext cx="2946400" cy="952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CC048238-1D01-157C-5DD5-7C1144BA5A8D}"/>
              </a:ext>
            </a:extLst>
          </p:cNvPr>
          <p:cNvCxnSpPr/>
          <p:nvPr/>
        </p:nvCxnSpPr>
        <p:spPr>
          <a:xfrm>
            <a:off x="6084888" y="5583238"/>
            <a:ext cx="1739900" cy="44608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274" name="TextBox 11">
            <a:extLst>
              <a:ext uri="{FF2B5EF4-FFF2-40B4-BE49-F238E27FC236}">
                <a16:creationId xmlns:a16="http://schemas.microsoft.com/office/drawing/2014/main" id="{CBADE1AD-DBEC-0DA2-5621-E5F124EE1AC7}"/>
              </a:ext>
            </a:extLst>
          </p:cNvPr>
          <p:cNvSpPr txBox="1">
            <a:spLocks noChangeArrowheads="1"/>
          </p:cNvSpPr>
          <p:nvPr/>
        </p:nvSpPr>
        <p:spPr bwMode="auto">
          <a:xfrm>
            <a:off x="8105775" y="4338638"/>
            <a:ext cx="28844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Twinkl" pitchFamily="2" charset="0"/>
              </a:defRPr>
            </a:lvl1pPr>
            <a:lvl2pPr marL="742950" indent="-285750">
              <a:lnSpc>
                <a:spcPct val="90000"/>
              </a:lnSpc>
              <a:spcBef>
                <a:spcPts val="500"/>
              </a:spcBef>
              <a:buFont typeface="Arial" panose="020B0604020202020204" pitchFamily="34" charset="0"/>
              <a:buChar char="•"/>
              <a:defRPr sz="2400">
                <a:solidFill>
                  <a:schemeClr val="tx1"/>
                </a:solidFill>
                <a:latin typeface="Twinkl" pitchFamily="2" charset="0"/>
              </a:defRPr>
            </a:lvl2pPr>
            <a:lvl3pPr marL="1143000" indent="-228600">
              <a:lnSpc>
                <a:spcPct val="90000"/>
              </a:lnSpc>
              <a:spcBef>
                <a:spcPts val="500"/>
              </a:spcBef>
              <a:buFont typeface="Arial" panose="020B0604020202020204" pitchFamily="34" charset="0"/>
              <a:buChar char="•"/>
              <a:defRPr sz="2000">
                <a:solidFill>
                  <a:schemeClr val="tx1"/>
                </a:solidFill>
                <a:latin typeface="Twinkl" pitchFamily="2" charset="0"/>
              </a:defRPr>
            </a:lvl3pPr>
            <a:lvl4pPr marL="1600200" indent="-228600">
              <a:lnSpc>
                <a:spcPct val="90000"/>
              </a:lnSpc>
              <a:spcBef>
                <a:spcPts val="500"/>
              </a:spcBef>
              <a:buFont typeface="Arial" panose="020B0604020202020204" pitchFamily="34" charset="0"/>
              <a:buChar char="•"/>
              <a:defRPr>
                <a:solidFill>
                  <a:schemeClr val="tx1"/>
                </a:solidFill>
                <a:latin typeface="Twinkl" pitchFamily="2" charset="0"/>
              </a:defRPr>
            </a:lvl4pPr>
            <a:lvl5pPr marL="2057400" indent="-228600">
              <a:lnSpc>
                <a:spcPct val="90000"/>
              </a:lnSpc>
              <a:spcBef>
                <a:spcPts val="500"/>
              </a:spcBef>
              <a:buFont typeface="Arial" panose="020B0604020202020204" pitchFamily="34" charset="0"/>
              <a:buChar char="•"/>
              <a:defRPr>
                <a:solidFill>
                  <a:schemeClr val="tx1"/>
                </a:solidFill>
                <a:latin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9pPr>
          </a:lstStyle>
          <a:p>
            <a:pPr>
              <a:lnSpc>
                <a:spcPct val="100000"/>
              </a:lnSpc>
              <a:spcBef>
                <a:spcPct val="0"/>
              </a:spcBef>
              <a:buFontTx/>
              <a:buNone/>
            </a:pPr>
            <a:r>
              <a:rPr lang="en-US" altLang="en-US" sz="1800">
                <a:latin typeface="OpenDyslexic" panose="00000500000000000000" pitchFamily="2" charset="0"/>
              </a:rPr>
              <a:t>Individual catch</a:t>
            </a:r>
            <a:endParaRPr lang="en-GB" altLang="en-US" sz="1800">
              <a:latin typeface="OpenDyslexic" panose="00000500000000000000" pitchFamily="2" charset="0"/>
            </a:endParaRPr>
          </a:p>
        </p:txBody>
      </p:sp>
      <p:sp>
        <p:nvSpPr>
          <p:cNvPr id="11275" name="TextBox 14">
            <a:extLst>
              <a:ext uri="{FF2B5EF4-FFF2-40B4-BE49-F238E27FC236}">
                <a16:creationId xmlns:a16="http://schemas.microsoft.com/office/drawing/2014/main" id="{68557ABB-F8FC-6958-43D8-C8BD1498E8CC}"/>
              </a:ext>
            </a:extLst>
          </p:cNvPr>
          <p:cNvSpPr txBox="1">
            <a:spLocks noChangeArrowheads="1"/>
          </p:cNvSpPr>
          <p:nvPr/>
        </p:nvSpPr>
        <p:spPr bwMode="auto">
          <a:xfrm>
            <a:off x="9302750" y="5162550"/>
            <a:ext cx="18113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Twinkl" pitchFamily="2" charset="0"/>
              </a:defRPr>
            </a:lvl1pPr>
            <a:lvl2pPr marL="742950" indent="-285750">
              <a:lnSpc>
                <a:spcPct val="90000"/>
              </a:lnSpc>
              <a:spcBef>
                <a:spcPts val="500"/>
              </a:spcBef>
              <a:buFont typeface="Arial" panose="020B0604020202020204" pitchFamily="34" charset="0"/>
              <a:buChar char="•"/>
              <a:defRPr sz="2400">
                <a:solidFill>
                  <a:schemeClr val="tx1"/>
                </a:solidFill>
                <a:latin typeface="Twinkl" pitchFamily="2" charset="0"/>
              </a:defRPr>
            </a:lvl2pPr>
            <a:lvl3pPr marL="1143000" indent="-228600">
              <a:lnSpc>
                <a:spcPct val="90000"/>
              </a:lnSpc>
              <a:spcBef>
                <a:spcPts val="500"/>
              </a:spcBef>
              <a:buFont typeface="Arial" panose="020B0604020202020204" pitchFamily="34" charset="0"/>
              <a:buChar char="•"/>
              <a:defRPr sz="2000">
                <a:solidFill>
                  <a:schemeClr val="tx1"/>
                </a:solidFill>
                <a:latin typeface="Twinkl" pitchFamily="2" charset="0"/>
              </a:defRPr>
            </a:lvl3pPr>
            <a:lvl4pPr marL="1600200" indent="-228600">
              <a:lnSpc>
                <a:spcPct val="90000"/>
              </a:lnSpc>
              <a:spcBef>
                <a:spcPts val="500"/>
              </a:spcBef>
              <a:buFont typeface="Arial" panose="020B0604020202020204" pitchFamily="34" charset="0"/>
              <a:buChar char="•"/>
              <a:defRPr>
                <a:solidFill>
                  <a:schemeClr val="tx1"/>
                </a:solidFill>
                <a:latin typeface="Twinkl" pitchFamily="2" charset="0"/>
              </a:defRPr>
            </a:lvl4pPr>
            <a:lvl5pPr marL="2057400" indent="-228600">
              <a:lnSpc>
                <a:spcPct val="90000"/>
              </a:lnSpc>
              <a:spcBef>
                <a:spcPts val="500"/>
              </a:spcBef>
              <a:buFont typeface="Arial" panose="020B0604020202020204" pitchFamily="34" charset="0"/>
              <a:buChar char="•"/>
              <a:defRPr>
                <a:solidFill>
                  <a:schemeClr val="tx1"/>
                </a:solidFill>
                <a:latin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9pPr>
          </a:lstStyle>
          <a:p>
            <a:pPr>
              <a:lnSpc>
                <a:spcPct val="100000"/>
              </a:lnSpc>
              <a:spcBef>
                <a:spcPct val="0"/>
              </a:spcBef>
              <a:buFontTx/>
              <a:buNone/>
            </a:pPr>
            <a:r>
              <a:rPr lang="en-US" altLang="en-US" sz="1800">
                <a:latin typeface="OpenDyslexic" panose="00000500000000000000" pitchFamily="2" charset="0"/>
              </a:rPr>
              <a:t>SEND SSP</a:t>
            </a:r>
            <a:endParaRPr lang="en-GB" altLang="en-US" sz="1800">
              <a:latin typeface="OpenDyslexic" panose="00000500000000000000" pitchFamily="2" charset="0"/>
            </a:endParaRPr>
          </a:p>
        </p:txBody>
      </p:sp>
      <p:sp>
        <p:nvSpPr>
          <p:cNvPr id="11276" name="TextBox 15">
            <a:extLst>
              <a:ext uri="{FF2B5EF4-FFF2-40B4-BE49-F238E27FC236}">
                <a16:creationId xmlns:a16="http://schemas.microsoft.com/office/drawing/2014/main" id="{2B71D5B9-C54C-0D35-CE1F-2E91D2DF58EF}"/>
              </a:ext>
            </a:extLst>
          </p:cNvPr>
          <p:cNvSpPr txBox="1">
            <a:spLocks noChangeArrowheads="1"/>
          </p:cNvSpPr>
          <p:nvPr/>
        </p:nvSpPr>
        <p:spPr bwMode="auto">
          <a:xfrm>
            <a:off x="8027988" y="5805488"/>
            <a:ext cx="34544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Twinkl" pitchFamily="2" charset="0"/>
              </a:defRPr>
            </a:lvl1pPr>
            <a:lvl2pPr marL="742950" indent="-285750">
              <a:lnSpc>
                <a:spcPct val="90000"/>
              </a:lnSpc>
              <a:spcBef>
                <a:spcPts val="500"/>
              </a:spcBef>
              <a:buFont typeface="Arial" panose="020B0604020202020204" pitchFamily="34" charset="0"/>
              <a:buChar char="•"/>
              <a:defRPr sz="2400">
                <a:solidFill>
                  <a:schemeClr val="tx1"/>
                </a:solidFill>
                <a:latin typeface="Twinkl" pitchFamily="2" charset="0"/>
              </a:defRPr>
            </a:lvl2pPr>
            <a:lvl3pPr marL="1143000" indent="-228600">
              <a:lnSpc>
                <a:spcPct val="90000"/>
              </a:lnSpc>
              <a:spcBef>
                <a:spcPts val="500"/>
              </a:spcBef>
              <a:buFont typeface="Arial" panose="020B0604020202020204" pitchFamily="34" charset="0"/>
              <a:buChar char="•"/>
              <a:defRPr sz="2000">
                <a:solidFill>
                  <a:schemeClr val="tx1"/>
                </a:solidFill>
                <a:latin typeface="Twinkl" pitchFamily="2" charset="0"/>
              </a:defRPr>
            </a:lvl3pPr>
            <a:lvl4pPr marL="1600200" indent="-228600">
              <a:lnSpc>
                <a:spcPct val="90000"/>
              </a:lnSpc>
              <a:spcBef>
                <a:spcPts val="500"/>
              </a:spcBef>
              <a:buFont typeface="Arial" panose="020B0604020202020204" pitchFamily="34" charset="0"/>
              <a:buChar char="•"/>
              <a:defRPr>
                <a:solidFill>
                  <a:schemeClr val="tx1"/>
                </a:solidFill>
                <a:latin typeface="Twinkl" pitchFamily="2" charset="0"/>
              </a:defRPr>
            </a:lvl4pPr>
            <a:lvl5pPr marL="2057400" indent="-228600">
              <a:lnSpc>
                <a:spcPct val="90000"/>
              </a:lnSpc>
              <a:spcBef>
                <a:spcPts val="500"/>
              </a:spcBef>
              <a:buFont typeface="Arial" panose="020B0604020202020204" pitchFamily="34" charset="0"/>
              <a:buChar char="•"/>
              <a:defRPr>
                <a:solidFill>
                  <a:schemeClr val="tx1"/>
                </a:solidFill>
                <a:latin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9pPr>
          </a:lstStyle>
          <a:p>
            <a:pPr>
              <a:lnSpc>
                <a:spcPct val="100000"/>
              </a:lnSpc>
              <a:spcBef>
                <a:spcPct val="0"/>
              </a:spcBef>
              <a:buFontTx/>
              <a:buNone/>
            </a:pPr>
            <a:r>
              <a:rPr lang="en-US" altLang="en-US" sz="1800">
                <a:latin typeface="OpenDyslexic" panose="00000500000000000000" pitchFamily="2" charset="0"/>
              </a:rPr>
              <a:t>Rapid Catch up 7+</a:t>
            </a:r>
            <a:endParaRPr lang="en-GB" altLang="en-US" sz="1800">
              <a:latin typeface="OpenDyslexic" panose="00000500000000000000" pitchFamily="2" charset="0"/>
            </a:endParaRPr>
          </a:p>
        </p:txBody>
      </p:sp>
      <p:pic>
        <p:nvPicPr>
          <p:cNvPr id="11277" name="Picture 16">
            <a:extLst>
              <a:ext uri="{FF2B5EF4-FFF2-40B4-BE49-F238E27FC236}">
                <a16:creationId xmlns:a16="http://schemas.microsoft.com/office/drawing/2014/main" id="{107386A1-870C-0623-8252-5B623A908658}"/>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256713" y="1898650"/>
            <a:ext cx="1901825" cy="133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73C89EE8-977A-6526-3561-54510B12DC22}"/>
              </a:ext>
            </a:extLst>
          </p:cNvPr>
          <p:cNvSpPr>
            <a:spLocks noGrp="1"/>
          </p:cNvSpPr>
          <p:nvPr>
            <p:ph type="title"/>
          </p:nvPr>
        </p:nvSpPr>
        <p:spPr>
          <a:xfrm>
            <a:off x="219075" y="365125"/>
            <a:ext cx="11134725" cy="1325563"/>
          </a:xfrm>
        </p:spPr>
        <p:txBody>
          <a:bodyPr/>
          <a:lstStyle/>
          <a:p>
            <a:r>
              <a:rPr lang="en-US" altLang="en-US">
                <a:latin typeface="OpenDyslexic" panose="00000500000000000000" pitchFamily="2" charset="0"/>
              </a:rPr>
              <a:t>Importance of Reading at Home…</a:t>
            </a:r>
            <a:endParaRPr lang="en-GB" altLang="en-US">
              <a:latin typeface="OpenDyslexic" panose="00000500000000000000" pitchFamily="2" charset="0"/>
            </a:endParaRPr>
          </a:p>
        </p:txBody>
      </p:sp>
      <p:sp>
        <p:nvSpPr>
          <p:cNvPr id="12291" name="Content Placeholder 2">
            <a:extLst>
              <a:ext uri="{FF2B5EF4-FFF2-40B4-BE49-F238E27FC236}">
                <a16:creationId xmlns:a16="http://schemas.microsoft.com/office/drawing/2014/main" id="{FA97423E-87A7-3B84-50CE-93AE5E394CFA}"/>
              </a:ext>
            </a:extLst>
          </p:cNvPr>
          <p:cNvSpPr>
            <a:spLocks noGrp="1"/>
          </p:cNvSpPr>
          <p:nvPr>
            <p:ph idx="1"/>
          </p:nvPr>
        </p:nvSpPr>
        <p:spPr>
          <a:xfrm>
            <a:off x="7556500" y="1825625"/>
            <a:ext cx="3797300" cy="4351338"/>
          </a:xfrm>
        </p:spPr>
        <p:txBody>
          <a:bodyPr/>
          <a:lstStyle/>
          <a:p>
            <a:r>
              <a:rPr lang="en-US" altLang="en-US" sz="2000">
                <a:latin typeface="OpenDyslexic" panose="00000500000000000000" pitchFamily="2" charset="0"/>
              </a:rPr>
              <a:t>It has astonishing benefits for children: comfort and reassurance, confidence and security, relaxation, happiness and fun. Giving a child time and full attention when reading them a story tells them they matter. It builds self-esteem, vocabulary, feeds imagination and even improves their sleeping patterns</a:t>
            </a:r>
            <a:endParaRPr lang="en-GB" altLang="en-US" sz="2000">
              <a:latin typeface="OpenDyslexic" panose="00000500000000000000" pitchFamily="2" charset="0"/>
            </a:endParaRPr>
          </a:p>
        </p:txBody>
      </p:sp>
      <p:sp>
        <p:nvSpPr>
          <p:cNvPr id="4" name="Slide Number Placeholder 3">
            <a:extLst>
              <a:ext uri="{FF2B5EF4-FFF2-40B4-BE49-F238E27FC236}">
                <a16:creationId xmlns:a16="http://schemas.microsoft.com/office/drawing/2014/main" id="{468DEF37-3DEC-8727-A0B5-27EFFECCC9CE}"/>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B1580E1C-5EF2-AC44-A0A4-9F0BBA6F2ED1}" type="slidenum">
              <a:rPr lang="en-US" altLang="en-US">
                <a:solidFill>
                  <a:srgbClr val="898989"/>
                </a:solidFill>
              </a:rPr>
              <a:pPr/>
              <a:t>10</a:t>
            </a:fld>
            <a:endParaRPr lang="en-US" altLang="en-US">
              <a:solidFill>
                <a:srgbClr val="898989"/>
              </a:solidFill>
            </a:endParaRPr>
          </a:p>
        </p:txBody>
      </p:sp>
      <p:pic>
        <p:nvPicPr>
          <p:cNvPr id="12293" name="Picture 4">
            <a:extLst>
              <a:ext uri="{FF2B5EF4-FFF2-40B4-BE49-F238E27FC236}">
                <a16:creationId xmlns:a16="http://schemas.microsoft.com/office/drawing/2014/main" id="{549C0DA9-2666-39FA-7285-E4C59E328B4C}"/>
              </a:ext>
            </a:extLst>
          </p:cNvPr>
          <p:cNvPicPr>
            <a:picLocks noChangeAspect="1"/>
          </p:cNvPicPr>
          <p:nvPr/>
        </p:nvPicPr>
        <p:blipFill>
          <a:blip r:embed="rId2">
            <a:extLst>
              <a:ext uri="{28A0092B-C50C-407E-A947-70E740481C1C}">
                <a14:useLocalDpi xmlns:a14="http://schemas.microsoft.com/office/drawing/2010/main" val="0"/>
              </a:ext>
            </a:extLst>
          </a:blip>
          <a:srcRect b="3061"/>
          <a:stretch>
            <a:fillRect/>
          </a:stretch>
        </p:blipFill>
        <p:spPr bwMode="auto">
          <a:xfrm>
            <a:off x="1663700" y="1600200"/>
            <a:ext cx="4689475" cy="423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79FC3DDD-702F-A6E2-364B-6FB2CBA0F428}"/>
              </a:ext>
            </a:extLst>
          </p:cNvPr>
          <p:cNvSpPr>
            <a:spLocks noGrp="1"/>
          </p:cNvSpPr>
          <p:nvPr>
            <p:ph type="title"/>
          </p:nvPr>
        </p:nvSpPr>
        <p:spPr>
          <a:xfrm>
            <a:off x="179388" y="500063"/>
            <a:ext cx="10515600" cy="1325562"/>
          </a:xfrm>
        </p:spPr>
        <p:txBody>
          <a:bodyPr/>
          <a:lstStyle/>
          <a:p>
            <a:r>
              <a:rPr lang="en-US" altLang="en-US">
                <a:latin typeface="OpenDyslexic" panose="00000500000000000000" pitchFamily="2" charset="0"/>
              </a:rPr>
              <a:t>EYFS and KS1 Reading at home </a:t>
            </a:r>
            <a:endParaRPr lang="en-GB" altLang="en-US">
              <a:latin typeface="Twinkl" pitchFamily="2" charset="0"/>
            </a:endParaRPr>
          </a:p>
        </p:txBody>
      </p:sp>
      <p:sp>
        <p:nvSpPr>
          <p:cNvPr id="4" name="Slide Number Placeholder 3">
            <a:extLst>
              <a:ext uri="{FF2B5EF4-FFF2-40B4-BE49-F238E27FC236}">
                <a16:creationId xmlns:a16="http://schemas.microsoft.com/office/drawing/2014/main" id="{DB20A7EC-2E90-3A5B-F162-5F5582C718A3}"/>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E3E892F1-C18C-3841-B6F0-AE05202B7D5D}" type="slidenum">
              <a:rPr lang="en-US" altLang="en-US">
                <a:solidFill>
                  <a:srgbClr val="898989"/>
                </a:solidFill>
              </a:rPr>
              <a:pPr/>
              <a:t>11</a:t>
            </a:fld>
            <a:endParaRPr lang="en-US" altLang="en-US">
              <a:solidFill>
                <a:srgbClr val="898989"/>
              </a:solidFill>
            </a:endParaRPr>
          </a:p>
        </p:txBody>
      </p:sp>
      <p:sp>
        <p:nvSpPr>
          <p:cNvPr id="13316" name="Rectangle 1">
            <a:extLst>
              <a:ext uri="{FF2B5EF4-FFF2-40B4-BE49-F238E27FC236}">
                <a16:creationId xmlns:a16="http://schemas.microsoft.com/office/drawing/2014/main" id="{2EF3F587-6CBD-E87D-3AB6-B474487479FE}"/>
              </a:ext>
            </a:extLst>
          </p:cNvPr>
          <p:cNvSpPr>
            <a:spLocks noChangeArrowheads="1"/>
          </p:cNvSpPr>
          <p:nvPr/>
        </p:nvSpPr>
        <p:spPr bwMode="auto">
          <a:xfrm>
            <a:off x="869950" y="1835150"/>
            <a:ext cx="10588625" cy="369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Twinkl" pitchFamily="2" charset="0"/>
              </a:defRPr>
            </a:lvl1pPr>
            <a:lvl2pPr marL="742950" indent="-285750">
              <a:lnSpc>
                <a:spcPct val="90000"/>
              </a:lnSpc>
              <a:spcBef>
                <a:spcPts val="500"/>
              </a:spcBef>
              <a:buFont typeface="Arial" panose="020B0604020202020204" pitchFamily="34" charset="0"/>
              <a:buChar char="•"/>
              <a:defRPr sz="2400">
                <a:solidFill>
                  <a:schemeClr val="tx1"/>
                </a:solidFill>
                <a:latin typeface="Twinkl" pitchFamily="2" charset="0"/>
              </a:defRPr>
            </a:lvl2pPr>
            <a:lvl3pPr marL="1143000" indent="-228600">
              <a:lnSpc>
                <a:spcPct val="90000"/>
              </a:lnSpc>
              <a:spcBef>
                <a:spcPts val="500"/>
              </a:spcBef>
              <a:buFont typeface="Arial" panose="020B0604020202020204" pitchFamily="34" charset="0"/>
              <a:buChar char="•"/>
              <a:defRPr sz="2000">
                <a:solidFill>
                  <a:schemeClr val="tx1"/>
                </a:solidFill>
                <a:latin typeface="Twinkl" pitchFamily="2" charset="0"/>
              </a:defRPr>
            </a:lvl3pPr>
            <a:lvl4pPr marL="1600200" indent="-228600">
              <a:lnSpc>
                <a:spcPct val="90000"/>
              </a:lnSpc>
              <a:spcBef>
                <a:spcPts val="500"/>
              </a:spcBef>
              <a:buFont typeface="Arial" panose="020B0604020202020204" pitchFamily="34" charset="0"/>
              <a:buChar char="•"/>
              <a:defRPr>
                <a:solidFill>
                  <a:schemeClr val="tx1"/>
                </a:solidFill>
                <a:latin typeface="Twinkl" pitchFamily="2" charset="0"/>
              </a:defRPr>
            </a:lvl4pPr>
            <a:lvl5pPr marL="2057400" indent="-228600">
              <a:lnSpc>
                <a:spcPct val="90000"/>
              </a:lnSpc>
              <a:spcBef>
                <a:spcPts val="500"/>
              </a:spcBef>
              <a:buFont typeface="Arial" panose="020B0604020202020204" pitchFamily="34" charset="0"/>
              <a:buChar char="•"/>
              <a:defRPr>
                <a:solidFill>
                  <a:schemeClr val="tx1"/>
                </a:solidFill>
                <a:latin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9pPr>
          </a:lstStyle>
          <a:p>
            <a:pPr>
              <a:lnSpc>
                <a:spcPct val="100000"/>
              </a:lnSpc>
              <a:spcBef>
                <a:spcPct val="0"/>
              </a:spcBef>
              <a:buFont typeface="Arial" panose="020B0604020202020204" pitchFamily="34" charset="0"/>
              <a:buNone/>
            </a:pPr>
            <a:r>
              <a:rPr lang="en-US" altLang="en-US" sz="1800" b="1" u="sng">
                <a:latin typeface="OpenDyslexic" panose="00000500000000000000" pitchFamily="2" charset="0"/>
              </a:rPr>
              <a:t>Supporting your child with reading</a:t>
            </a:r>
          </a:p>
          <a:p>
            <a:pPr>
              <a:lnSpc>
                <a:spcPct val="100000"/>
              </a:lnSpc>
              <a:spcBef>
                <a:spcPct val="0"/>
              </a:spcBef>
              <a:buFontTx/>
              <a:buNone/>
            </a:pPr>
            <a:endParaRPr lang="en-US" altLang="en-US" sz="1800">
              <a:latin typeface="OpenDyslexic" panose="00000500000000000000" pitchFamily="2" charset="0"/>
            </a:endParaRPr>
          </a:p>
          <a:p>
            <a:pPr>
              <a:lnSpc>
                <a:spcPct val="100000"/>
              </a:lnSpc>
              <a:spcBef>
                <a:spcPct val="0"/>
              </a:spcBef>
              <a:buFontTx/>
              <a:buNone/>
            </a:pPr>
            <a:r>
              <a:rPr lang="en-US" altLang="en-US" sz="1800">
                <a:latin typeface="OpenDyslexic" panose="00000500000000000000" pitchFamily="2" charset="0"/>
              </a:rPr>
              <a:t>Although your child will be taught to read at school, you can have a huge impact on their reading journey by continuing their practice at home.</a:t>
            </a:r>
          </a:p>
          <a:p>
            <a:pPr>
              <a:lnSpc>
                <a:spcPct val="100000"/>
              </a:lnSpc>
              <a:spcBef>
                <a:spcPct val="0"/>
              </a:spcBef>
              <a:buFontTx/>
              <a:buNone/>
            </a:pPr>
            <a:endParaRPr lang="en-US" altLang="en-US" sz="1800">
              <a:latin typeface="OpenDyslexic" panose="00000500000000000000" pitchFamily="2" charset="0"/>
            </a:endParaRPr>
          </a:p>
          <a:p>
            <a:pPr>
              <a:lnSpc>
                <a:spcPct val="100000"/>
              </a:lnSpc>
              <a:spcBef>
                <a:spcPct val="0"/>
              </a:spcBef>
              <a:buFont typeface="Arial" panose="020B0604020202020204" pitchFamily="34" charset="0"/>
              <a:buNone/>
            </a:pPr>
            <a:r>
              <a:rPr lang="en-US" altLang="en-US" sz="1800">
                <a:latin typeface="OpenDyslexic" panose="00000500000000000000" pitchFamily="2" charset="0"/>
              </a:rPr>
              <a:t>There are two types of reading book that your child may bring home:</a:t>
            </a:r>
          </a:p>
          <a:p>
            <a:pPr>
              <a:lnSpc>
                <a:spcPct val="100000"/>
              </a:lnSpc>
              <a:spcBef>
                <a:spcPct val="0"/>
              </a:spcBef>
              <a:buFontTx/>
              <a:buNone/>
            </a:pPr>
            <a:endParaRPr lang="en-US" altLang="en-US" sz="1800">
              <a:latin typeface="OpenDyslexic" panose="00000500000000000000" pitchFamily="2" charset="0"/>
            </a:endParaRPr>
          </a:p>
          <a:p>
            <a:pPr>
              <a:lnSpc>
                <a:spcPct val="100000"/>
              </a:lnSpc>
              <a:spcBef>
                <a:spcPct val="0"/>
              </a:spcBef>
              <a:buFontTx/>
              <a:buNone/>
            </a:pPr>
            <a:r>
              <a:rPr lang="en-US" altLang="en-US" sz="1800">
                <a:latin typeface="OpenDyslexic" panose="00000500000000000000" pitchFamily="2" charset="0"/>
              </a:rPr>
              <a:t>A reading practice book. This will be at the correct phonic stage for your child. They should be able to read this fluently and independently. You will be given a Colins ebook login to access this. </a:t>
            </a:r>
          </a:p>
          <a:p>
            <a:pPr>
              <a:lnSpc>
                <a:spcPct val="100000"/>
              </a:lnSpc>
              <a:spcBef>
                <a:spcPct val="0"/>
              </a:spcBef>
              <a:buFontTx/>
              <a:buNone/>
            </a:pPr>
            <a:endParaRPr lang="en-US" altLang="en-US" sz="1800">
              <a:latin typeface="OpenDyslexic" panose="00000500000000000000" pitchFamily="2" charset="0"/>
            </a:endParaRPr>
          </a:p>
          <a:p>
            <a:pPr>
              <a:lnSpc>
                <a:spcPct val="100000"/>
              </a:lnSpc>
              <a:spcBef>
                <a:spcPct val="0"/>
              </a:spcBef>
              <a:buFontTx/>
              <a:buNone/>
            </a:pPr>
            <a:r>
              <a:rPr lang="en-US" altLang="en-US" sz="1800">
                <a:latin typeface="OpenDyslexic" panose="00000500000000000000" pitchFamily="2" charset="0"/>
              </a:rPr>
              <a:t>A sharing book.  Your child will not be able to read this on their own. This book is for you both to read and enjoy together.</a:t>
            </a:r>
          </a:p>
        </p:txBody>
      </p:sp>
      <p:sp>
        <p:nvSpPr>
          <p:cNvPr id="13317" name="TextBox 1">
            <a:extLst>
              <a:ext uri="{FF2B5EF4-FFF2-40B4-BE49-F238E27FC236}">
                <a16:creationId xmlns:a16="http://schemas.microsoft.com/office/drawing/2014/main" id="{D757B5F0-27F7-B108-75D4-609893F10D37}"/>
              </a:ext>
            </a:extLst>
          </p:cNvPr>
          <p:cNvSpPr txBox="1">
            <a:spLocks noChangeArrowheads="1"/>
          </p:cNvSpPr>
          <p:nvPr/>
        </p:nvSpPr>
        <p:spPr bwMode="auto">
          <a:xfrm>
            <a:off x="6162675" y="5173663"/>
            <a:ext cx="55753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Twinkl" pitchFamily="2" charset="0"/>
              </a:defRPr>
            </a:lvl1pPr>
            <a:lvl2pPr marL="742950" indent="-285750">
              <a:lnSpc>
                <a:spcPct val="90000"/>
              </a:lnSpc>
              <a:spcBef>
                <a:spcPts val="500"/>
              </a:spcBef>
              <a:buFont typeface="Arial" panose="020B0604020202020204" pitchFamily="34" charset="0"/>
              <a:buChar char="•"/>
              <a:defRPr sz="2400">
                <a:solidFill>
                  <a:schemeClr val="tx1"/>
                </a:solidFill>
                <a:latin typeface="Twinkl" pitchFamily="2" charset="0"/>
              </a:defRPr>
            </a:lvl2pPr>
            <a:lvl3pPr marL="1143000" indent="-228600">
              <a:lnSpc>
                <a:spcPct val="90000"/>
              </a:lnSpc>
              <a:spcBef>
                <a:spcPts val="500"/>
              </a:spcBef>
              <a:buFont typeface="Arial" panose="020B0604020202020204" pitchFamily="34" charset="0"/>
              <a:buChar char="•"/>
              <a:defRPr sz="2000">
                <a:solidFill>
                  <a:schemeClr val="tx1"/>
                </a:solidFill>
                <a:latin typeface="Twinkl" pitchFamily="2" charset="0"/>
              </a:defRPr>
            </a:lvl3pPr>
            <a:lvl4pPr marL="1600200" indent="-228600">
              <a:lnSpc>
                <a:spcPct val="90000"/>
              </a:lnSpc>
              <a:spcBef>
                <a:spcPts val="500"/>
              </a:spcBef>
              <a:buFont typeface="Arial" panose="020B0604020202020204" pitchFamily="34" charset="0"/>
              <a:buChar char="•"/>
              <a:defRPr>
                <a:solidFill>
                  <a:schemeClr val="tx1"/>
                </a:solidFill>
                <a:latin typeface="Twinkl" pitchFamily="2" charset="0"/>
              </a:defRPr>
            </a:lvl4pPr>
            <a:lvl5pPr marL="2057400" indent="-228600">
              <a:lnSpc>
                <a:spcPct val="90000"/>
              </a:lnSpc>
              <a:spcBef>
                <a:spcPts val="500"/>
              </a:spcBef>
              <a:buFont typeface="Arial" panose="020B0604020202020204" pitchFamily="34" charset="0"/>
              <a:buChar char="•"/>
              <a:defRPr>
                <a:solidFill>
                  <a:schemeClr val="tx1"/>
                </a:solidFill>
                <a:latin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9pPr>
          </a:lstStyle>
          <a:p>
            <a:pPr>
              <a:lnSpc>
                <a:spcPct val="100000"/>
              </a:lnSpc>
              <a:spcBef>
                <a:spcPct val="0"/>
              </a:spcBef>
              <a:buFontTx/>
              <a:buNone/>
            </a:pPr>
            <a:r>
              <a:rPr lang="en-US" altLang="en-US" sz="1800">
                <a:latin typeface="Calibri" panose="020F0502020204030204" pitchFamily="34" charset="0"/>
              </a:rPr>
              <a:t>&lt;iframe title="vimeo-player" src="https://player.vimeo.com/video/743027301?h=b26e4816a8" width="640" height="360" frameborder="0" allowfullscreen&gt;&lt;/iframe&gt;</a:t>
            </a:r>
            <a:endParaRPr lang="en-GB" altLang="en-US" sz="1800">
              <a:latin typeface="Calibri" panose="020F050202020403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E9A268-F1C4-1B4C-3413-9E1FC303C763}"/>
              </a:ext>
            </a:extLst>
          </p:cNvPr>
          <p:cNvSpPr>
            <a:spLocks noGrp="1"/>
          </p:cNvSpPr>
          <p:nvPr>
            <p:ph idx="1"/>
          </p:nvPr>
        </p:nvSpPr>
        <p:spPr>
          <a:xfrm>
            <a:off x="293688" y="409575"/>
            <a:ext cx="10515600" cy="4351338"/>
          </a:xfrm>
        </p:spPr>
        <p:txBody>
          <a:bodyPr/>
          <a:lstStyle/>
          <a:p>
            <a:pPr marL="0" indent="0">
              <a:buFont typeface="Arial" panose="020B0604020202020204" pitchFamily="34" charset="0"/>
              <a:buNone/>
              <a:defRPr/>
            </a:pPr>
            <a:r>
              <a:rPr lang="en-US" altLang="en-US" u="sng" dirty="0">
                <a:latin typeface="OpenDyslexic" panose="00000500000000000000" pitchFamily="50" charset="0"/>
              </a:rPr>
              <a:t>Sharing book</a:t>
            </a:r>
          </a:p>
          <a:p>
            <a:pPr>
              <a:defRPr/>
            </a:pPr>
            <a:r>
              <a:rPr lang="en-US" altLang="en-US" dirty="0">
                <a:latin typeface="OpenDyslexic" panose="00000500000000000000" pitchFamily="50" charset="0"/>
              </a:rPr>
              <a:t>In order to encourage your child to become a lifelong reader, it is important that they learn to read for pleasure. The sharing book is a book they have chosen for you to enjoy together.</a:t>
            </a:r>
          </a:p>
          <a:p>
            <a:pPr>
              <a:defRPr/>
            </a:pPr>
            <a:endParaRPr lang="en-US" altLang="en-US" dirty="0">
              <a:latin typeface="OpenDyslexic" panose="00000500000000000000" pitchFamily="50" charset="0"/>
            </a:endParaRPr>
          </a:p>
          <a:p>
            <a:pPr marL="0" indent="0">
              <a:buFont typeface="Arial" panose="020B0604020202020204" pitchFamily="34" charset="0"/>
              <a:buNone/>
              <a:defRPr/>
            </a:pPr>
            <a:endParaRPr lang="en-US" altLang="en-US" dirty="0">
              <a:latin typeface="OpenDyslexic" panose="00000500000000000000" pitchFamily="50" charset="0"/>
            </a:endParaRPr>
          </a:p>
          <a:p>
            <a:pPr marL="0" indent="0">
              <a:buFont typeface="Arial" panose="020B0604020202020204" pitchFamily="34" charset="0"/>
              <a:buNone/>
              <a:defRPr/>
            </a:pPr>
            <a:r>
              <a:rPr lang="en-US" altLang="en-US" dirty="0">
                <a:latin typeface="OpenDyslexic" panose="00000500000000000000" pitchFamily="50" charset="0"/>
              </a:rPr>
              <a:t>Please remember that you shouldn’t expect your child to read this alone. Read it to or with them. Discuss the pictures, enjoy the story, predict what might happen next, use different voices for the characters, explore the facts in a non-fiction book. The main thing is that you have fun!</a:t>
            </a:r>
          </a:p>
          <a:p>
            <a:pPr>
              <a:defRPr/>
            </a:pPr>
            <a:endParaRPr lang="en-GB" dirty="0"/>
          </a:p>
        </p:txBody>
      </p:sp>
      <p:sp>
        <p:nvSpPr>
          <p:cNvPr id="4" name="Slide Number Placeholder 3">
            <a:extLst>
              <a:ext uri="{FF2B5EF4-FFF2-40B4-BE49-F238E27FC236}">
                <a16:creationId xmlns:a16="http://schemas.microsoft.com/office/drawing/2014/main" id="{37CE99A5-2741-4A94-9E55-038A8DE98BFE}"/>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7EAB0A3-EDBD-7042-B00E-A6BC36D1AFC4}" type="slidenum">
              <a:rPr lang="en-US" altLang="en-US">
                <a:solidFill>
                  <a:srgbClr val="898989"/>
                </a:solidFill>
              </a:rPr>
              <a:pPr/>
              <a:t>12</a:t>
            </a:fld>
            <a:endParaRPr lang="en-US" altLang="en-US">
              <a:solidFill>
                <a:srgbClr val="898989"/>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4D608750-CCD5-1252-1808-A7F16D75E7AB}"/>
              </a:ext>
            </a:extLst>
          </p:cNvPr>
          <p:cNvSpPr>
            <a:spLocks noGrp="1"/>
          </p:cNvSpPr>
          <p:nvPr>
            <p:ph type="title"/>
          </p:nvPr>
        </p:nvSpPr>
        <p:spPr/>
        <p:txBody>
          <a:bodyPr/>
          <a:lstStyle/>
          <a:p>
            <a:endParaRPr lang="en-GB" altLang="en-US">
              <a:latin typeface="Twinkl" pitchFamily="2" charset="0"/>
            </a:endParaRPr>
          </a:p>
        </p:txBody>
      </p:sp>
      <p:sp>
        <p:nvSpPr>
          <p:cNvPr id="15363" name="Content Placeholder 2">
            <a:extLst>
              <a:ext uri="{FF2B5EF4-FFF2-40B4-BE49-F238E27FC236}">
                <a16:creationId xmlns:a16="http://schemas.microsoft.com/office/drawing/2014/main" id="{A9140A81-D1FC-183D-0204-4995BA2C8578}"/>
              </a:ext>
            </a:extLst>
          </p:cNvPr>
          <p:cNvSpPr>
            <a:spLocks noGrp="1"/>
          </p:cNvSpPr>
          <p:nvPr>
            <p:ph idx="1"/>
          </p:nvPr>
        </p:nvSpPr>
        <p:spPr/>
        <p:txBody>
          <a:bodyPr/>
          <a:lstStyle/>
          <a:p>
            <a:endParaRPr lang="en-GB" altLang="en-US">
              <a:latin typeface="Twinkl" pitchFamily="2" charset="0"/>
            </a:endParaRPr>
          </a:p>
        </p:txBody>
      </p:sp>
      <p:sp>
        <p:nvSpPr>
          <p:cNvPr id="4" name="Slide Number Placeholder 3">
            <a:extLst>
              <a:ext uri="{FF2B5EF4-FFF2-40B4-BE49-F238E27FC236}">
                <a16:creationId xmlns:a16="http://schemas.microsoft.com/office/drawing/2014/main" id="{CAABB72F-5832-CE76-71E7-A8022AFB94B1}"/>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EA5AD7F8-446D-CE43-B899-1600F1A21E52}" type="slidenum">
              <a:rPr lang="en-US" altLang="en-US">
                <a:solidFill>
                  <a:srgbClr val="898989"/>
                </a:solidFill>
              </a:rPr>
              <a:pPr/>
              <a:t>13</a:t>
            </a:fld>
            <a:endParaRPr lang="en-US" altLang="en-US">
              <a:solidFill>
                <a:srgbClr val="898989"/>
              </a:solidFill>
            </a:endParaRPr>
          </a:p>
        </p:txBody>
      </p:sp>
      <p:pic>
        <p:nvPicPr>
          <p:cNvPr id="15365" name="Picture 4">
            <a:extLst>
              <a:ext uri="{FF2B5EF4-FFF2-40B4-BE49-F238E27FC236}">
                <a16:creationId xmlns:a16="http://schemas.microsoft.com/office/drawing/2014/main" id="{BF8057BA-E70A-7FA0-9B54-B7E5D1F5091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24288" y="1200150"/>
            <a:ext cx="4824412" cy="473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FFFEE43-2888-2EB7-0805-F78A2E4D6E93}"/>
              </a:ext>
            </a:extLst>
          </p:cNvPr>
          <p:cNvSpPr>
            <a:spLocks noGrp="1"/>
          </p:cNvSpPr>
          <p:nvPr>
            <p:ph idx="1"/>
          </p:nvPr>
        </p:nvSpPr>
        <p:spPr>
          <a:xfrm>
            <a:off x="522288" y="946150"/>
            <a:ext cx="10515600" cy="4351338"/>
          </a:xfrm>
        </p:spPr>
        <p:txBody>
          <a:bodyPr/>
          <a:lstStyle/>
          <a:p>
            <a:pPr marL="0" indent="0">
              <a:buFont typeface="Arial" panose="020B0604020202020204" pitchFamily="34" charset="0"/>
              <a:buNone/>
              <a:defRPr/>
            </a:pPr>
            <a:r>
              <a:rPr lang="en-US" sz="1800" b="1" u="sng" dirty="0">
                <a:latin typeface="OpenDyslexic" panose="00000500000000000000" pitchFamily="50" charset="0"/>
              </a:rPr>
              <a:t>Reading practice book – reading book </a:t>
            </a:r>
          </a:p>
          <a:p>
            <a:pPr>
              <a:defRPr/>
            </a:pPr>
            <a:endParaRPr lang="en-US" sz="1800" dirty="0"/>
          </a:p>
          <a:p>
            <a:pPr>
              <a:defRPr/>
            </a:pPr>
            <a:r>
              <a:rPr lang="en-US" sz="1800" dirty="0">
                <a:latin typeface="OpenDyslexic" panose="00000500000000000000" pitchFamily="50" charset="0"/>
              </a:rPr>
              <a:t>This book has been banded, carefully matched to your child’s current reading level. If your child is reading it with little help, please don’t worry that it’s too easy – your child needs to develop fluency and confidence in reading.</a:t>
            </a:r>
          </a:p>
          <a:p>
            <a:pPr>
              <a:defRPr/>
            </a:pPr>
            <a:endParaRPr lang="en-US" sz="1800" dirty="0">
              <a:latin typeface="OpenDyslexic" panose="00000500000000000000" pitchFamily="50" charset="0"/>
            </a:endParaRPr>
          </a:p>
          <a:p>
            <a:pPr>
              <a:defRPr/>
            </a:pPr>
            <a:r>
              <a:rPr lang="en-US" sz="1800" dirty="0">
                <a:latin typeface="OpenDyslexic" panose="00000500000000000000" pitchFamily="50" charset="0"/>
              </a:rPr>
              <a:t>The children are regularly assessed to ensure they are reading their book at the correct band with fluency, accurately and understanding. The Book Band system is progressive, it helps us to grade our books by level of difficulty. Each level has its own </a:t>
            </a:r>
            <a:r>
              <a:rPr lang="en-US" sz="1800" dirty="0" err="1">
                <a:latin typeface="OpenDyslexic" panose="00000500000000000000" pitchFamily="50" charset="0"/>
              </a:rPr>
              <a:t>colour</a:t>
            </a:r>
            <a:r>
              <a:rPr lang="en-US" sz="1800" dirty="0">
                <a:latin typeface="OpenDyslexic" panose="00000500000000000000" pitchFamily="50" charset="0"/>
              </a:rPr>
              <a:t> and includes a selection of different reading scheme books and ‘real’ books. </a:t>
            </a:r>
          </a:p>
          <a:p>
            <a:pPr marL="0" indent="0">
              <a:buFont typeface="Arial" panose="020B0604020202020204" pitchFamily="34" charset="0"/>
              <a:buNone/>
              <a:defRPr/>
            </a:pPr>
            <a:endParaRPr lang="en-US" sz="1800" dirty="0">
              <a:latin typeface="OpenDyslexic" panose="00000500000000000000" pitchFamily="50" charset="0"/>
            </a:endParaRPr>
          </a:p>
          <a:p>
            <a:pPr>
              <a:defRPr/>
            </a:pPr>
            <a:r>
              <a:rPr lang="en-US" sz="1800" dirty="0">
                <a:latin typeface="OpenDyslexic" panose="00000500000000000000" pitchFamily="50" charset="0"/>
              </a:rPr>
              <a:t>Listen to them read the book. Remember to give them lots of praise – celebrate their success! If they can’t read a word, read it to them. After they have finished, talk about the book together.</a:t>
            </a:r>
          </a:p>
          <a:p>
            <a:pPr>
              <a:defRPr/>
            </a:pPr>
            <a:endParaRPr lang="en-GB" dirty="0"/>
          </a:p>
        </p:txBody>
      </p:sp>
      <p:sp>
        <p:nvSpPr>
          <p:cNvPr id="4" name="Slide Number Placeholder 3">
            <a:extLst>
              <a:ext uri="{FF2B5EF4-FFF2-40B4-BE49-F238E27FC236}">
                <a16:creationId xmlns:a16="http://schemas.microsoft.com/office/drawing/2014/main" id="{24487CD2-3A7B-459E-835D-407FFFB2B05B}"/>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DBD9401E-F823-B24C-A5ED-C3777735B175}" type="slidenum">
              <a:rPr lang="en-US" altLang="en-US">
                <a:solidFill>
                  <a:srgbClr val="898989"/>
                </a:solidFill>
              </a:rPr>
              <a:pPr/>
              <a:t>14</a:t>
            </a:fld>
            <a:endParaRPr lang="en-US" altLang="en-US">
              <a:solidFill>
                <a:srgbClr val="898989"/>
              </a:solidFill>
            </a:endParaRPr>
          </a:p>
        </p:txBody>
      </p:sp>
      <p:pic>
        <p:nvPicPr>
          <p:cNvPr id="16388" name="Picture 1">
            <a:extLst>
              <a:ext uri="{FF2B5EF4-FFF2-40B4-BE49-F238E27FC236}">
                <a16:creationId xmlns:a16="http://schemas.microsoft.com/office/drawing/2014/main" id="{92606C52-CD10-A364-6B22-D83F005B5A1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13388" y="714375"/>
            <a:ext cx="3097212"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73B79327-8B4C-2647-2F81-F9B465AD0538}"/>
              </a:ext>
            </a:extLst>
          </p:cNvPr>
          <p:cNvSpPr>
            <a:spLocks noGrp="1"/>
          </p:cNvSpPr>
          <p:nvPr>
            <p:ph type="title"/>
          </p:nvPr>
        </p:nvSpPr>
        <p:spPr>
          <a:xfrm>
            <a:off x="838200" y="696913"/>
            <a:ext cx="10515600" cy="652462"/>
          </a:xfrm>
        </p:spPr>
        <p:txBody>
          <a:bodyPr/>
          <a:lstStyle/>
          <a:p>
            <a:r>
              <a:rPr lang="en-US" altLang="en-US" sz="3600">
                <a:latin typeface="OpenDyslexic" panose="00000500000000000000" pitchFamily="2" charset="0"/>
              </a:rPr>
              <a:t>KS2 Reading at home </a:t>
            </a:r>
            <a:endParaRPr lang="en-GB" altLang="en-US" sz="3600">
              <a:latin typeface="OpenDyslexic" panose="00000500000000000000" pitchFamily="2" charset="0"/>
            </a:endParaRPr>
          </a:p>
        </p:txBody>
      </p:sp>
      <p:sp>
        <p:nvSpPr>
          <p:cNvPr id="3" name="Content Placeholder 2">
            <a:extLst>
              <a:ext uri="{FF2B5EF4-FFF2-40B4-BE49-F238E27FC236}">
                <a16:creationId xmlns:a16="http://schemas.microsoft.com/office/drawing/2014/main" id="{06CD2283-3290-4934-9D40-DA4F3398028B}"/>
              </a:ext>
            </a:extLst>
          </p:cNvPr>
          <p:cNvSpPr>
            <a:spLocks noGrp="1"/>
          </p:cNvSpPr>
          <p:nvPr>
            <p:ph idx="1"/>
          </p:nvPr>
        </p:nvSpPr>
        <p:spPr>
          <a:xfrm>
            <a:off x="838200" y="1349375"/>
            <a:ext cx="10515600" cy="4827588"/>
          </a:xfrm>
        </p:spPr>
        <p:txBody>
          <a:bodyPr/>
          <a:lstStyle/>
          <a:p>
            <a:pPr marL="0" indent="0">
              <a:buFont typeface="Arial" panose="020B0604020202020204" pitchFamily="34" charset="0"/>
              <a:buNone/>
              <a:defRPr/>
            </a:pPr>
            <a:r>
              <a:rPr lang="en-US" sz="2000" dirty="0">
                <a:latin typeface="OpenDyslexic" panose="00000500000000000000" pitchFamily="50" charset="0"/>
              </a:rPr>
              <a:t>Book Bands – reading book</a:t>
            </a:r>
          </a:p>
          <a:p>
            <a:pPr marL="0" indent="0">
              <a:buFont typeface="Arial" panose="020B0604020202020204" pitchFamily="34" charset="0"/>
              <a:buNone/>
              <a:defRPr/>
            </a:pPr>
            <a:endParaRPr lang="en-US" sz="2000" dirty="0">
              <a:latin typeface="OpenDyslexic" panose="00000500000000000000" pitchFamily="50" charset="0"/>
            </a:endParaRPr>
          </a:p>
          <a:p>
            <a:pPr marL="0" indent="0">
              <a:buFont typeface="Arial" panose="020B0604020202020204" pitchFamily="34" charset="0"/>
              <a:buNone/>
              <a:defRPr/>
            </a:pPr>
            <a:endParaRPr lang="en-US" sz="2000" dirty="0">
              <a:latin typeface="OpenDyslexic" panose="00000500000000000000" pitchFamily="50" charset="0"/>
            </a:endParaRPr>
          </a:p>
          <a:p>
            <a:pPr marL="0" indent="0">
              <a:buFont typeface="Arial" panose="020B0604020202020204" pitchFamily="34" charset="0"/>
              <a:buNone/>
              <a:defRPr/>
            </a:pPr>
            <a:endParaRPr lang="en-US" sz="2000" dirty="0">
              <a:latin typeface="OpenDyslexic" panose="00000500000000000000" pitchFamily="50" charset="0"/>
            </a:endParaRPr>
          </a:p>
          <a:p>
            <a:pPr>
              <a:defRPr/>
            </a:pPr>
            <a:endParaRPr lang="en-US" dirty="0">
              <a:latin typeface="OpenDyslexic" panose="00000500000000000000" pitchFamily="50" charset="0"/>
            </a:endParaRPr>
          </a:p>
        </p:txBody>
      </p:sp>
      <p:sp>
        <p:nvSpPr>
          <p:cNvPr id="4" name="Slide Number Placeholder 3">
            <a:extLst>
              <a:ext uri="{FF2B5EF4-FFF2-40B4-BE49-F238E27FC236}">
                <a16:creationId xmlns:a16="http://schemas.microsoft.com/office/drawing/2014/main" id="{37638943-E010-E813-FD4F-C3F01919667A}"/>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E1FAF14B-B060-C14E-9329-CE8B27F85D2D}" type="slidenum">
              <a:rPr lang="en-US" altLang="en-US">
                <a:solidFill>
                  <a:srgbClr val="898989"/>
                </a:solidFill>
              </a:rPr>
              <a:pPr/>
              <a:t>15</a:t>
            </a:fld>
            <a:endParaRPr lang="en-US" altLang="en-US">
              <a:solidFill>
                <a:srgbClr val="898989"/>
              </a:solidFill>
            </a:endParaRPr>
          </a:p>
        </p:txBody>
      </p:sp>
      <p:pic>
        <p:nvPicPr>
          <p:cNvPr id="17413" name="Picture 4">
            <a:extLst>
              <a:ext uri="{FF2B5EF4-FFF2-40B4-BE49-F238E27FC236}">
                <a16:creationId xmlns:a16="http://schemas.microsoft.com/office/drawing/2014/main" id="{1DEE4267-A64B-4535-A960-E87F017BED1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62275" y="1903413"/>
            <a:ext cx="6042025" cy="427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4" name="TextBox 5">
            <a:extLst>
              <a:ext uri="{FF2B5EF4-FFF2-40B4-BE49-F238E27FC236}">
                <a16:creationId xmlns:a16="http://schemas.microsoft.com/office/drawing/2014/main" id="{6863B676-6D14-595A-0BDA-000D2E691749}"/>
              </a:ext>
            </a:extLst>
          </p:cNvPr>
          <p:cNvSpPr txBox="1">
            <a:spLocks noChangeArrowheads="1"/>
          </p:cNvSpPr>
          <p:nvPr/>
        </p:nvSpPr>
        <p:spPr bwMode="auto">
          <a:xfrm>
            <a:off x="6919913" y="4440238"/>
            <a:ext cx="2259012" cy="15557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Twinkl" pitchFamily="2" charset="0"/>
              </a:defRPr>
            </a:lvl1pPr>
            <a:lvl2pPr marL="742950" indent="-285750">
              <a:lnSpc>
                <a:spcPct val="90000"/>
              </a:lnSpc>
              <a:spcBef>
                <a:spcPts val="500"/>
              </a:spcBef>
              <a:buFont typeface="Arial" panose="020B0604020202020204" pitchFamily="34" charset="0"/>
              <a:buChar char="•"/>
              <a:defRPr sz="2400">
                <a:solidFill>
                  <a:schemeClr val="tx1"/>
                </a:solidFill>
                <a:latin typeface="Twinkl" pitchFamily="2" charset="0"/>
              </a:defRPr>
            </a:lvl2pPr>
            <a:lvl3pPr marL="1143000" indent="-228600">
              <a:lnSpc>
                <a:spcPct val="90000"/>
              </a:lnSpc>
              <a:spcBef>
                <a:spcPts val="500"/>
              </a:spcBef>
              <a:buFont typeface="Arial" panose="020B0604020202020204" pitchFamily="34" charset="0"/>
              <a:buChar char="•"/>
              <a:defRPr sz="2000">
                <a:solidFill>
                  <a:schemeClr val="tx1"/>
                </a:solidFill>
                <a:latin typeface="Twinkl" pitchFamily="2" charset="0"/>
              </a:defRPr>
            </a:lvl3pPr>
            <a:lvl4pPr marL="1600200" indent="-228600">
              <a:lnSpc>
                <a:spcPct val="90000"/>
              </a:lnSpc>
              <a:spcBef>
                <a:spcPts val="500"/>
              </a:spcBef>
              <a:buFont typeface="Arial" panose="020B0604020202020204" pitchFamily="34" charset="0"/>
              <a:buChar char="•"/>
              <a:defRPr>
                <a:solidFill>
                  <a:schemeClr val="tx1"/>
                </a:solidFill>
                <a:latin typeface="Twinkl" pitchFamily="2" charset="0"/>
              </a:defRPr>
            </a:lvl4pPr>
            <a:lvl5pPr marL="2057400" indent="-228600">
              <a:lnSpc>
                <a:spcPct val="90000"/>
              </a:lnSpc>
              <a:spcBef>
                <a:spcPts val="500"/>
              </a:spcBef>
              <a:buFont typeface="Arial" panose="020B0604020202020204" pitchFamily="34" charset="0"/>
              <a:buChar char="•"/>
              <a:defRPr>
                <a:solidFill>
                  <a:schemeClr val="tx1"/>
                </a:solidFill>
                <a:latin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9pPr>
          </a:lstStyle>
          <a:p>
            <a:pPr>
              <a:lnSpc>
                <a:spcPct val="100000"/>
              </a:lnSpc>
              <a:spcBef>
                <a:spcPct val="0"/>
              </a:spcBef>
              <a:buFontTx/>
              <a:buNone/>
            </a:pPr>
            <a:endParaRPr lang="en-GB" altLang="en-US" sz="1800">
              <a:latin typeface="Calibri" panose="020F050202020403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48BEBD-A946-D02D-7324-9224056E6B55}"/>
              </a:ext>
            </a:extLst>
          </p:cNvPr>
          <p:cNvSpPr>
            <a:spLocks noGrp="1"/>
          </p:cNvSpPr>
          <p:nvPr>
            <p:ph idx="1"/>
          </p:nvPr>
        </p:nvSpPr>
        <p:spPr>
          <a:xfrm>
            <a:off x="0" y="525463"/>
            <a:ext cx="10874375" cy="5554662"/>
          </a:xfrm>
        </p:spPr>
        <p:txBody>
          <a:bodyPr/>
          <a:lstStyle/>
          <a:p>
            <a:pPr>
              <a:defRPr/>
            </a:pPr>
            <a:r>
              <a:rPr lang="en-US" sz="2000" dirty="0">
                <a:latin typeface="OpenDyslexic" panose="00000500000000000000" pitchFamily="50" charset="0"/>
              </a:rPr>
              <a:t>It is really important that children develop their comprehension skills alongside their ability to read the words on the page, so you may find that your child is able to read the words fluently, but continues on the same Book Band </a:t>
            </a:r>
            <a:r>
              <a:rPr lang="en-US" sz="2000" dirty="0" err="1">
                <a:latin typeface="OpenDyslexic" panose="00000500000000000000" pitchFamily="50" charset="0"/>
              </a:rPr>
              <a:t>colour</a:t>
            </a:r>
            <a:r>
              <a:rPr lang="en-US" sz="2000" dirty="0">
                <a:latin typeface="OpenDyslexic" panose="00000500000000000000" pitchFamily="50" charset="0"/>
              </a:rPr>
              <a:t> for a while to enable them to focus on developing their understanding. Class teachers listen to the children’s reading on a regular basis and will change their Book Band </a:t>
            </a:r>
            <a:r>
              <a:rPr lang="en-US" sz="2000" dirty="0" err="1">
                <a:latin typeface="OpenDyslexic" panose="00000500000000000000" pitchFamily="50" charset="0"/>
              </a:rPr>
              <a:t>colour</a:t>
            </a:r>
            <a:r>
              <a:rPr lang="en-US" sz="2000" u="sng" dirty="0">
                <a:latin typeface="OpenDyslexic" panose="00000500000000000000" pitchFamily="50" charset="0"/>
              </a:rPr>
              <a:t> </a:t>
            </a:r>
            <a:r>
              <a:rPr lang="en-US" sz="2000" b="1" u="sng" dirty="0">
                <a:latin typeface="OpenDyslexic" panose="00000500000000000000" pitchFamily="50" charset="0"/>
              </a:rPr>
              <a:t>only</a:t>
            </a:r>
            <a:r>
              <a:rPr lang="en-US" sz="2000" u="sng" dirty="0">
                <a:latin typeface="OpenDyslexic" panose="00000500000000000000" pitchFamily="50" charset="0"/>
              </a:rPr>
              <a:t> </a:t>
            </a:r>
            <a:r>
              <a:rPr lang="en-US" sz="2000" dirty="0">
                <a:latin typeface="OpenDyslexic" panose="00000500000000000000" pitchFamily="50" charset="0"/>
              </a:rPr>
              <a:t>when they are confident that both the comprehension and word reading targets have been fully met.</a:t>
            </a:r>
          </a:p>
          <a:p>
            <a:pPr marL="0" indent="0">
              <a:buFont typeface="Arial" panose="020B0604020202020204" pitchFamily="34" charset="0"/>
              <a:buNone/>
              <a:defRPr/>
            </a:pPr>
            <a:r>
              <a:rPr lang="en-US" sz="2000" dirty="0">
                <a:latin typeface="OpenDyslexic" panose="00000500000000000000" pitchFamily="50" charset="0"/>
              </a:rPr>
              <a:t> </a:t>
            </a:r>
          </a:p>
          <a:p>
            <a:pPr>
              <a:defRPr/>
            </a:pPr>
            <a:r>
              <a:rPr lang="en-US" sz="2000" dirty="0">
                <a:latin typeface="OpenDyslexic" panose="00000500000000000000" pitchFamily="50" charset="0"/>
              </a:rPr>
              <a:t>There will be a wide of reading abilities in any year group or class. As a rough guide, children should be able to read at least 90% of the words on the page without any problem. </a:t>
            </a:r>
          </a:p>
          <a:p>
            <a:pPr>
              <a:defRPr/>
            </a:pPr>
            <a:endParaRPr lang="en-US" sz="2000" dirty="0">
              <a:latin typeface="OpenDyslexic" panose="00000500000000000000" pitchFamily="50" charset="0"/>
            </a:endParaRPr>
          </a:p>
          <a:p>
            <a:pPr marL="0" indent="0">
              <a:buFont typeface="Arial" panose="020B0604020202020204" pitchFamily="34" charset="0"/>
              <a:buNone/>
              <a:defRPr/>
            </a:pPr>
            <a:r>
              <a:rPr lang="en-US" sz="2000" b="1" u="sng" dirty="0">
                <a:latin typeface="OpenDyslexic" panose="00000500000000000000" pitchFamily="50" charset="0"/>
              </a:rPr>
              <a:t>You will be doing your child no </a:t>
            </a:r>
            <a:r>
              <a:rPr lang="en-US" sz="2000" b="1" u="sng" dirty="0" err="1">
                <a:latin typeface="OpenDyslexic" panose="00000500000000000000" pitchFamily="50" charset="0"/>
              </a:rPr>
              <a:t>favours</a:t>
            </a:r>
            <a:r>
              <a:rPr lang="en-US" sz="2000" b="1" u="sng" dirty="0">
                <a:latin typeface="OpenDyslexic" panose="00000500000000000000" pitchFamily="50" charset="0"/>
              </a:rPr>
              <a:t> if you rush them through books. It is not a race, it is a journey!</a:t>
            </a:r>
            <a:r>
              <a:rPr lang="en-US" sz="2000" dirty="0">
                <a:latin typeface="OpenDyslexic" panose="00000500000000000000" pitchFamily="50" charset="0"/>
              </a:rPr>
              <a:t> Children learn at different rates just as they learn to walk, dress themselves etc. at different rates. Reading must not be treated as a competition. If children are rushed through the books they will not achieve the enjoyment and understanding necessary. Books that they find too difficult will put them off reading! </a:t>
            </a:r>
          </a:p>
          <a:p>
            <a:pPr marL="0" indent="0">
              <a:buFont typeface="Arial" panose="020B0604020202020204" pitchFamily="34" charset="0"/>
              <a:buNone/>
              <a:defRPr/>
            </a:pPr>
            <a:endParaRPr lang="en-GB" dirty="0"/>
          </a:p>
        </p:txBody>
      </p:sp>
      <p:sp>
        <p:nvSpPr>
          <p:cNvPr id="4" name="Slide Number Placeholder 3">
            <a:extLst>
              <a:ext uri="{FF2B5EF4-FFF2-40B4-BE49-F238E27FC236}">
                <a16:creationId xmlns:a16="http://schemas.microsoft.com/office/drawing/2014/main" id="{47957690-CB61-ADC6-F3F1-792ABA7FB868}"/>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87728100-F857-2E4B-934D-D538F944C97C}" type="slidenum">
              <a:rPr lang="en-US" altLang="en-US">
                <a:solidFill>
                  <a:srgbClr val="898989"/>
                </a:solidFill>
              </a:rPr>
              <a:pPr/>
              <a:t>16</a:t>
            </a:fld>
            <a:endParaRPr lang="en-US" altLang="en-US">
              <a:solidFill>
                <a:srgbClr val="898989"/>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1FFD30E8-DEA7-FB2B-C8B3-A39C94D5B1FA}"/>
              </a:ext>
            </a:extLst>
          </p:cNvPr>
          <p:cNvSpPr>
            <a:spLocks noGrp="1"/>
          </p:cNvSpPr>
          <p:nvPr>
            <p:ph type="title"/>
          </p:nvPr>
        </p:nvSpPr>
        <p:spPr/>
        <p:txBody>
          <a:bodyPr/>
          <a:lstStyle/>
          <a:p>
            <a:r>
              <a:rPr lang="en-US" altLang="en-US">
                <a:latin typeface="OpenDyslexic" panose="00000500000000000000" pitchFamily="2" charset="0"/>
              </a:rPr>
              <a:t>Our reading offer </a:t>
            </a:r>
            <a:endParaRPr lang="en-GB" altLang="en-US">
              <a:latin typeface="OpenDyslexic" panose="00000500000000000000" pitchFamily="2" charset="0"/>
            </a:endParaRPr>
          </a:p>
        </p:txBody>
      </p:sp>
      <p:pic>
        <p:nvPicPr>
          <p:cNvPr id="19459" name="Content Placeholder 4">
            <a:extLst>
              <a:ext uri="{FF2B5EF4-FFF2-40B4-BE49-F238E27FC236}">
                <a16:creationId xmlns:a16="http://schemas.microsoft.com/office/drawing/2014/main" id="{B7A86C01-1F20-B675-F196-9A99116699FE}"/>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06375" y="4078288"/>
            <a:ext cx="4349750" cy="942975"/>
          </a:xfrm>
        </p:spPr>
      </p:pic>
      <p:sp>
        <p:nvSpPr>
          <p:cNvPr id="4" name="Slide Number Placeholder 3">
            <a:extLst>
              <a:ext uri="{FF2B5EF4-FFF2-40B4-BE49-F238E27FC236}">
                <a16:creationId xmlns:a16="http://schemas.microsoft.com/office/drawing/2014/main" id="{4ED96A75-C304-8D4F-DF4D-BF0F656EBED2}"/>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9D3EB716-0259-EA47-9E38-A3361B760271}" type="slidenum">
              <a:rPr lang="en-US" altLang="en-US">
                <a:solidFill>
                  <a:srgbClr val="898989"/>
                </a:solidFill>
              </a:rPr>
              <a:pPr/>
              <a:t>17</a:t>
            </a:fld>
            <a:endParaRPr lang="en-US" altLang="en-US">
              <a:solidFill>
                <a:srgbClr val="898989"/>
              </a:solidFill>
            </a:endParaRPr>
          </a:p>
        </p:txBody>
      </p:sp>
      <p:pic>
        <p:nvPicPr>
          <p:cNvPr id="19461" name="Picture 5">
            <a:extLst>
              <a:ext uri="{FF2B5EF4-FFF2-40B4-BE49-F238E27FC236}">
                <a16:creationId xmlns:a16="http://schemas.microsoft.com/office/drawing/2014/main" id="{5A45A2DF-D45E-92F3-D9CF-B1C5CE3974C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45388" y="4391025"/>
            <a:ext cx="4079875" cy="100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1">
            <a:extLst>
              <a:ext uri="{FF2B5EF4-FFF2-40B4-BE49-F238E27FC236}">
                <a16:creationId xmlns:a16="http://schemas.microsoft.com/office/drawing/2014/main" id="{D0F365E7-4457-67DE-66B2-B17E32FE5D7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23900" y="1601788"/>
            <a:ext cx="3116263" cy="177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2">
            <a:extLst>
              <a:ext uri="{FF2B5EF4-FFF2-40B4-BE49-F238E27FC236}">
                <a16:creationId xmlns:a16="http://schemas.microsoft.com/office/drawing/2014/main" id="{4BE920DE-E80C-FB4B-7B55-8A4697ABF0C6}"/>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245475" y="554038"/>
            <a:ext cx="2162175" cy="299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4" name="TextBox 4">
            <a:extLst>
              <a:ext uri="{FF2B5EF4-FFF2-40B4-BE49-F238E27FC236}">
                <a16:creationId xmlns:a16="http://schemas.microsoft.com/office/drawing/2014/main" id="{8FE5E6D9-11EF-233A-4E27-33CE9D8B7EA4}"/>
              </a:ext>
            </a:extLst>
          </p:cNvPr>
          <p:cNvSpPr txBox="1">
            <a:spLocks noChangeArrowheads="1"/>
          </p:cNvSpPr>
          <p:nvPr/>
        </p:nvSpPr>
        <p:spPr bwMode="auto">
          <a:xfrm>
            <a:off x="928688" y="3543300"/>
            <a:ext cx="253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Twinkl" pitchFamily="2" charset="0"/>
              </a:defRPr>
            </a:lvl1pPr>
            <a:lvl2pPr marL="742950" indent="-285750">
              <a:lnSpc>
                <a:spcPct val="90000"/>
              </a:lnSpc>
              <a:spcBef>
                <a:spcPts val="500"/>
              </a:spcBef>
              <a:buFont typeface="Arial" panose="020B0604020202020204" pitchFamily="34" charset="0"/>
              <a:buChar char="•"/>
              <a:defRPr sz="2400">
                <a:solidFill>
                  <a:schemeClr val="tx1"/>
                </a:solidFill>
                <a:latin typeface="Twinkl" pitchFamily="2" charset="0"/>
              </a:defRPr>
            </a:lvl2pPr>
            <a:lvl3pPr marL="1143000" indent="-228600">
              <a:lnSpc>
                <a:spcPct val="90000"/>
              </a:lnSpc>
              <a:spcBef>
                <a:spcPts val="500"/>
              </a:spcBef>
              <a:buFont typeface="Arial" panose="020B0604020202020204" pitchFamily="34" charset="0"/>
              <a:buChar char="•"/>
              <a:defRPr sz="2000">
                <a:solidFill>
                  <a:schemeClr val="tx1"/>
                </a:solidFill>
                <a:latin typeface="Twinkl" pitchFamily="2" charset="0"/>
              </a:defRPr>
            </a:lvl3pPr>
            <a:lvl4pPr marL="1600200" indent="-228600">
              <a:lnSpc>
                <a:spcPct val="90000"/>
              </a:lnSpc>
              <a:spcBef>
                <a:spcPts val="500"/>
              </a:spcBef>
              <a:buFont typeface="Arial" panose="020B0604020202020204" pitchFamily="34" charset="0"/>
              <a:buChar char="•"/>
              <a:defRPr>
                <a:solidFill>
                  <a:schemeClr val="tx1"/>
                </a:solidFill>
                <a:latin typeface="Twinkl" pitchFamily="2" charset="0"/>
              </a:defRPr>
            </a:lvl4pPr>
            <a:lvl5pPr marL="2057400" indent="-228600">
              <a:lnSpc>
                <a:spcPct val="90000"/>
              </a:lnSpc>
              <a:spcBef>
                <a:spcPts val="500"/>
              </a:spcBef>
              <a:buFont typeface="Arial" panose="020B0604020202020204" pitchFamily="34" charset="0"/>
              <a:buChar char="•"/>
              <a:defRPr>
                <a:solidFill>
                  <a:schemeClr val="tx1"/>
                </a:solidFill>
                <a:latin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9pPr>
          </a:lstStyle>
          <a:p>
            <a:pPr>
              <a:lnSpc>
                <a:spcPct val="100000"/>
              </a:lnSpc>
              <a:spcBef>
                <a:spcPct val="0"/>
              </a:spcBef>
              <a:buFontTx/>
              <a:buNone/>
            </a:pPr>
            <a:r>
              <a:rPr lang="en-US" altLang="en-US" sz="1800">
                <a:latin typeface="OpenDyslexic" panose="00000500000000000000" pitchFamily="2" charset="0"/>
              </a:rPr>
              <a:t>Reading book </a:t>
            </a:r>
            <a:endParaRPr lang="en-GB" altLang="en-US" sz="1800">
              <a:latin typeface="OpenDyslexic" panose="00000500000000000000" pitchFamily="2" charset="0"/>
            </a:endParaRPr>
          </a:p>
        </p:txBody>
      </p:sp>
      <p:sp>
        <p:nvSpPr>
          <p:cNvPr id="19465" name="TextBox 5">
            <a:extLst>
              <a:ext uri="{FF2B5EF4-FFF2-40B4-BE49-F238E27FC236}">
                <a16:creationId xmlns:a16="http://schemas.microsoft.com/office/drawing/2014/main" id="{7BE49EF3-57E6-F2ED-9581-E5B186D39F8E}"/>
              </a:ext>
            </a:extLst>
          </p:cNvPr>
          <p:cNvSpPr txBox="1">
            <a:spLocks noChangeArrowheads="1"/>
          </p:cNvSpPr>
          <p:nvPr/>
        </p:nvSpPr>
        <p:spPr bwMode="auto">
          <a:xfrm>
            <a:off x="8721725" y="3751263"/>
            <a:ext cx="17272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Twinkl" pitchFamily="2" charset="0"/>
              </a:defRPr>
            </a:lvl1pPr>
            <a:lvl2pPr marL="742950" indent="-285750">
              <a:lnSpc>
                <a:spcPct val="90000"/>
              </a:lnSpc>
              <a:spcBef>
                <a:spcPts val="500"/>
              </a:spcBef>
              <a:buFont typeface="Arial" panose="020B0604020202020204" pitchFamily="34" charset="0"/>
              <a:buChar char="•"/>
              <a:defRPr sz="2400">
                <a:solidFill>
                  <a:schemeClr val="tx1"/>
                </a:solidFill>
                <a:latin typeface="Twinkl" pitchFamily="2" charset="0"/>
              </a:defRPr>
            </a:lvl2pPr>
            <a:lvl3pPr marL="1143000" indent="-228600">
              <a:lnSpc>
                <a:spcPct val="90000"/>
              </a:lnSpc>
              <a:spcBef>
                <a:spcPts val="500"/>
              </a:spcBef>
              <a:buFont typeface="Arial" panose="020B0604020202020204" pitchFamily="34" charset="0"/>
              <a:buChar char="•"/>
              <a:defRPr sz="2000">
                <a:solidFill>
                  <a:schemeClr val="tx1"/>
                </a:solidFill>
                <a:latin typeface="Twinkl" pitchFamily="2" charset="0"/>
              </a:defRPr>
            </a:lvl3pPr>
            <a:lvl4pPr marL="1600200" indent="-228600">
              <a:lnSpc>
                <a:spcPct val="90000"/>
              </a:lnSpc>
              <a:spcBef>
                <a:spcPts val="500"/>
              </a:spcBef>
              <a:buFont typeface="Arial" panose="020B0604020202020204" pitchFamily="34" charset="0"/>
              <a:buChar char="•"/>
              <a:defRPr>
                <a:solidFill>
                  <a:schemeClr val="tx1"/>
                </a:solidFill>
                <a:latin typeface="Twinkl" pitchFamily="2" charset="0"/>
              </a:defRPr>
            </a:lvl4pPr>
            <a:lvl5pPr marL="2057400" indent="-228600">
              <a:lnSpc>
                <a:spcPct val="90000"/>
              </a:lnSpc>
              <a:spcBef>
                <a:spcPts val="500"/>
              </a:spcBef>
              <a:buFont typeface="Arial" panose="020B0604020202020204" pitchFamily="34" charset="0"/>
              <a:buChar char="•"/>
              <a:defRPr>
                <a:solidFill>
                  <a:schemeClr val="tx1"/>
                </a:solidFill>
                <a:latin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Twinkl" pitchFamily="2" charset="0"/>
              </a:defRPr>
            </a:lvl9pPr>
          </a:lstStyle>
          <a:p>
            <a:pPr>
              <a:lnSpc>
                <a:spcPct val="100000"/>
              </a:lnSpc>
              <a:spcBef>
                <a:spcPct val="0"/>
              </a:spcBef>
              <a:buFontTx/>
              <a:buNone/>
            </a:pPr>
            <a:r>
              <a:rPr lang="en-US" altLang="en-US" sz="1800">
                <a:latin typeface="OpenDyslexic" panose="00000500000000000000" pitchFamily="2" charset="0"/>
              </a:rPr>
              <a:t>Home work </a:t>
            </a:r>
            <a:endParaRPr lang="en-GB" altLang="en-US" sz="1800">
              <a:latin typeface="OpenDyslexic" panose="00000500000000000000" pitchFamily="2" charset="0"/>
            </a:endParaRPr>
          </a:p>
        </p:txBody>
      </p:sp>
      <p:pic>
        <p:nvPicPr>
          <p:cNvPr id="19466" name="Picture 6">
            <a:extLst>
              <a:ext uri="{FF2B5EF4-FFF2-40B4-BE49-F238E27FC236}">
                <a16:creationId xmlns:a16="http://schemas.microsoft.com/office/drawing/2014/main" id="{FBDBBD16-2C99-44F2-8A19-FA24DCF28243}"/>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583363" y="569913"/>
            <a:ext cx="1220787" cy="13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7" name="Picture 11">
            <a:extLst>
              <a:ext uri="{FF2B5EF4-FFF2-40B4-BE49-F238E27FC236}">
                <a16:creationId xmlns:a16="http://schemas.microsoft.com/office/drawing/2014/main" id="{E7F1A316-B813-0F96-C529-A085CFD71E57}"/>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275025">
            <a:off x="3914775" y="3889375"/>
            <a:ext cx="2116138" cy="226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8" name="Picture 7">
            <a:extLst>
              <a:ext uri="{FF2B5EF4-FFF2-40B4-BE49-F238E27FC236}">
                <a16:creationId xmlns:a16="http://schemas.microsoft.com/office/drawing/2014/main" id="{65F5F3C2-EE88-2474-B854-30F9C7560FB0}"/>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313238" y="1512888"/>
            <a:ext cx="1797050" cy="234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9" name="Picture 8">
            <a:extLst>
              <a:ext uri="{FF2B5EF4-FFF2-40B4-BE49-F238E27FC236}">
                <a16:creationId xmlns:a16="http://schemas.microsoft.com/office/drawing/2014/main" id="{244C458C-8829-6F0E-0CFA-6FD30F6B63E7}"/>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rot="-4046106">
            <a:off x="6171407" y="1499394"/>
            <a:ext cx="1409700" cy="2395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0" name="Picture 1">
            <a:extLst>
              <a:ext uri="{FF2B5EF4-FFF2-40B4-BE49-F238E27FC236}">
                <a16:creationId xmlns:a16="http://schemas.microsoft.com/office/drawing/2014/main" id="{05FDC560-EC19-6FBE-7769-D800496AFEF9}"/>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708775" y="3935413"/>
            <a:ext cx="1420813" cy="2214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697E78C8-7E58-4A63-BA5C-25AFC8A2BC0C}"/>
              </a:ext>
            </a:extLst>
          </p:cNvPr>
          <p:cNvSpPr>
            <a:spLocks noGrp="1"/>
          </p:cNvSpPr>
          <p:nvPr>
            <p:ph type="title"/>
          </p:nvPr>
        </p:nvSpPr>
        <p:spPr/>
        <p:txBody>
          <a:bodyPr/>
          <a:lstStyle/>
          <a:p>
            <a:r>
              <a:rPr lang="en-US" altLang="en-US">
                <a:latin typeface="OpenDyslexic" panose="00000500000000000000" pitchFamily="2" charset="0"/>
              </a:rPr>
              <a:t>Check out! </a:t>
            </a:r>
            <a:endParaRPr lang="en-GB" altLang="en-US">
              <a:latin typeface="OpenDyslexic" panose="00000500000000000000" pitchFamily="2" charset="0"/>
            </a:endParaRPr>
          </a:p>
        </p:txBody>
      </p:sp>
      <p:sp>
        <p:nvSpPr>
          <p:cNvPr id="20483" name="Content Placeholder 2">
            <a:extLst>
              <a:ext uri="{FF2B5EF4-FFF2-40B4-BE49-F238E27FC236}">
                <a16:creationId xmlns:a16="http://schemas.microsoft.com/office/drawing/2014/main" id="{6055CC9F-E186-ABFD-51D0-7A0E4D7BE679}"/>
              </a:ext>
            </a:extLst>
          </p:cNvPr>
          <p:cNvSpPr>
            <a:spLocks noGrp="1"/>
          </p:cNvSpPr>
          <p:nvPr>
            <p:ph idx="1"/>
          </p:nvPr>
        </p:nvSpPr>
        <p:spPr/>
        <p:txBody>
          <a:bodyPr/>
          <a:lstStyle/>
          <a:p>
            <a:endParaRPr lang="en-GB" altLang="en-US">
              <a:latin typeface="Twinkl" pitchFamily="2" charset="0"/>
            </a:endParaRPr>
          </a:p>
        </p:txBody>
      </p:sp>
      <p:sp>
        <p:nvSpPr>
          <p:cNvPr id="4" name="Slide Number Placeholder 3">
            <a:extLst>
              <a:ext uri="{FF2B5EF4-FFF2-40B4-BE49-F238E27FC236}">
                <a16:creationId xmlns:a16="http://schemas.microsoft.com/office/drawing/2014/main" id="{B8DA6884-8608-2006-D725-46F9CB32C782}"/>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8D4A1E50-8200-1141-9BF1-D4C878D04940}" type="slidenum">
              <a:rPr lang="en-US" altLang="en-US">
                <a:solidFill>
                  <a:srgbClr val="898989"/>
                </a:solidFill>
              </a:rPr>
              <a:pPr/>
              <a:t>18</a:t>
            </a:fld>
            <a:endParaRPr lang="en-US" altLang="en-US">
              <a:solidFill>
                <a:srgbClr val="898989"/>
              </a:solidFill>
            </a:endParaRPr>
          </a:p>
        </p:txBody>
      </p:sp>
      <p:pic>
        <p:nvPicPr>
          <p:cNvPr id="20485" name="Picture 4">
            <a:extLst>
              <a:ext uri="{FF2B5EF4-FFF2-40B4-BE49-F238E27FC236}">
                <a16:creationId xmlns:a16="http://schemas.microsoft.com/office/drawing/2014/main" id="{7323C967-6AC5-32BC-66A7-9B5E7C84E64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39813" y="1444625"/>
            <a:ext cx="9172575" cy="374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5C0DC2ED-8798-E069-1A65-AB9DE46D6535}"/>
              </a:ext>
            </a:extLst>
          </p:cNvPr>
          <p:cNvSpPr>
            <a:spLocks noGrp="1"/>
          </p:cNvSpPr>
          <p:nvPr>
            <p:ph type="title"/>
          </p:nvPr>
        </p:nvSpPr>
        <p:spPr/>
        <p:txBody>
          <a:bodyPr/>
          <a:lstStyle/>
          <a:p>
            <a:endParaRPr lang="en-GB" altLang="en-US">
              <a:latin typeface="Twinkl" pitchFamily="2" charset="0"/>
            </a:endParaRPr>
          </a:p>
        </p:txBody>
      </p:sp>
      <p:sp>
        <p:nvSpPr>
          <p:cNvPr id="21507" name="Content Placeholder 2">
            <a:extLst>
              <a:ext uri="{FF2B5EF4-FFF2-40B4-BE49-F238E27FC236}">
                <a16:creationId xmlns:a16="http://schemas.microsoft.com/office/drawing/2014/main" id="{EE78B563-32A1-E1B1-849A-90BA644D62FB}"/>
              </a:ext>
            </a:extLst>
          </p:cNvPr>
          <p:cNvSpPr>
            <a:spLocks noGrp="1"/>
          </p:cNvSpPr>
          <p:nvPr>
            <p:ph idx="1"/>
          </p:nvPr>
        </p:nvSpPr>
        <p:spPr/>
        <p:txBody>
          <a:bodyPr/>
          <a:lstStyle/>
          <a:p>
            <a:endParaRPr lang="en-US" altLang="en-US">
              <a:latin typeface="Twinkl" pitchFamily="2" charset="0"/>
            </a:endParaRPr>
          </a:p>
          <a:p>
            <a:endParaRPr lang="en-US" altLang="en-US">
              <a:latin typeface="Twinkl" pitchFamily="2" charset="0"/>
            </a:endParaRPr>
          </a:p>
          <a:p>
            <a:r>
              <a:rPr lang="en-US" altLang="en-US">
                <a:latin typeface="OpenDyslexic" panose="00000500000000000000" pitchFamily="2" charset="0"/>
              </a:rPr>
              <a:t>Thanks for coming, please feel free to have a look at our Reading resources. </a:t>
            </a:r>
            <a:endParaRPr lang="en-GB" altLang="en-US">
              <a:latin typeface="OpenDyslexic" panose="00000500000000000000" pitchFamily="2" charset="0"/>
            </a:endParaRPr>
          </a:p>
        </p:txBody>
      </p:sp>
      <p:sp>
        <p:nvSpPr>
          <p:cNvPr id="4" name="Slide Number Placeholder 3">
            <a:extLst>
              <a:ext uri="{FF2B5EF4-FFF2-40B4-BE49-F238E27FC236}">
                <a16:creationId xmlns:a16="http://schemas.microsoft.com/office/drawing/2014/main" id="{1E15C8A5-DED3-FBD2-224B-972DF5BFE937}"/>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B1FC19FC-FA37-694C-B289-D0575C770F59}" type="slidenum">
              <a:rPr lang="en-US" altLang="en-US">
                <a:solidFill>
                  <a:srgbClr val="898989"/>
                </a:solidFill>
              </a:rPr>
              <a:pPr/>
              <a:t>19</a:t>
            </a:fld>
            <a:endParaRPr lang="en-US" altLang="en-US">
              <a:solidFill>
                <a:srgbClr val="898989"/>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5EB3B806-A7AA-6B4C-909E-DDB60048C57B}" vid="{613E1580-F9AF-EE46-BB9C-E5E7D00695C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PRAPS (3)</Template>
  <TotalTime>28040</TotalTime>
  <Words>997</Words>
  <Application>Microsoft Macintosh PowerPoint</Application>
  <PresentationFormat>Widescreen</PresentationFormat>
  <Paragraphs>96</Paragraphs>
  <Slides>19</Slides>
  <Notes>0</Notes>
  <HiddenSlides>1</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Calibri</vt:lpstr>
      <vt:lpstr>Arial</vt:lpstr>
      <vt:lpstr>Twinkl</vt:lpstr>
      <vt:lpstr>OpenDyslexic</vt:lpstr>
      <vt:lpstr>Office Theme</vt:lpstr>
      <vt:lpstr>Reading Information Evening</vt:lpstr>
      <vt:lpstr>Aims </vt:lpstr>
      <vt:lpstr>Why is reading so important </vt:lpstr>
      <vt:lpstr>Reading supports vocabulary development </vt:lpstr>
      <vt:lpstr>What skills do children need…</vt:lpstr>
      <vt:lpstr>What do book bands mean? </vt:lpstr>
      <vt:lpstr>PowerPoint Presentation</vt:lpstr>
      <vt:lpstr>Reading fluency WPM</vt:lpstr>
      <vt:lpstr>Support for children not making progress. </vt:lpstr>
      <vt:lpstr>Importance of Reading at Home…</vt:lpstr>
      <vt:lpstr>EYFS and KS1 Reading at home </vt:lpstr>
      <vt:lpstr>PowerPoint Presentation</vt:lpstr>
      <vt:lpstr>PowerPoint Presentation</vt:lpstr>
      <vt:lpstr>PowerPoint Presentation</vt:lpstr>
      <vt:lpstr>KS2 Reading at home </vt:lpstr>
      <vt:lpstr>PowerPoint Presentation</vt:lpstr>
      <vt:lpstr>Our reading offer </vt:lpstr>
      <vt:lpstr>Check out! </vt:lpstr>
      <vt:lpstr>PowerPoint Presentation</vt:lpstr>
    </vt:vector>
  </TitlesOfParts>
  <Company>TMBC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Induction</dc:title>
  <dc:creator>Laura Taylor</dc:creator>
  <cp:lastModifiedBy>Mrs L Taylor</cp:lastModifiedBy>
  <cp:revision>197</cp:revision>
  <cp:lastPrinted>2021-07-22T08:20:55Z</cp:lastPrinted>
  <dcterms:created xsi:type="dcterms:W3CDTF">2020-05-19T10:06:32Z</dcterms:created>
  <dcterms:modified xsi:type="dcterms:W3CDTF">2024-04-24T12:50:19Z</dcterms:modified>
</cp:coreProperties>
</file>